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2" r:id="rId5"/>
    <p:sldId id="348" r:id="rId6"/>
    <p:sldId id="353" r:id="rId7"/>
    <p:sldId id="350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48"/>
            <p14:sldId id="353"/>
            <p14:sldId id="350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40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SA" sz="6600" b="1" dirty="0">
                <a:latin typeface="Arial" charset="0"/>
              </a:rPr>
              <a:t> اسمك فوق الكل </a:t>
            </a:r>
            <a:r>
              <a:rPr lang="ar-SA" sz="6600" b="1" dirty="0" err="1">
                <a:latin typeface="Arial" charset="0"/>
              </a:rPr>
              <a:t>بيعل</a:t>
            </a:r>
            <a:r>
              <a:rPr lang="ar-EG" sz="6600" b="1" dirty="0">
                <a:latin typeface="Arial" charset="0"/>
              </a:rPr>
              <a:t>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اسمك فوق الكل بيعلا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وسهم الخوف مكسور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وعدك يحيي في موت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وبيملا قلب الضلمة بنور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تهتز الأرض بسيل ورعود</a:t>
            </a:r>
            <a:br>
              <a:rPr lang="ar-EG" sz="7200" b="1" dirty="0"/>
            </a:br>
            <a:r>
              <a:rPr lang="ar-EG" sz="7200" b="1" dirty="0"/>
              <a:t>وحضورك يحمينا</a:t>
            </a:r>
            <a:br>
              <a:rPr lang="ar-EG" sz="7200" b="1" dirty="0"/>
            </a:br>
            <a:r>
              <a:rPr lang="ar-EG" sz="7200" b="1" dirty="0"/>
              <a:t>والشعب يحدّث بانتصارات</a:t>
            </a:r>
            <a:br>
              <a:rPr lang="ar-EG" sz="7200" b="1" dirty="0"/>
            </a:br>
            <a:r>
              <a:rPr lang="ar-EG" sz="7200" b="1" dirty="0"/>
              <a:t>ووعود حية في وسطينا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اسمك فوق الكل بيعلا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وسهم الخوف مكسور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وعدك يحيي في موت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وبيملا قلب الضلمة بنور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826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زمان الكسر معاك يتغير</a:t>
            </a:r>
            <a:br>
              <a:rPr lang="ar-EG" sz="7200" b="1" dirty="0"/>
            </a:br>
            <a:r>
              <a:rPr lang="ar-EG" sz="7200" b="1" dirty="0"/>
              <a:t>ويفوت وقت عصيب</a:t>
            </a:r>
            <a:br>
              <a:rPr lang="ar-EG" sz="7200" b="1" dirty="0"/>
            </a:br>
            <a:r>
              <a:rPr lang="ar-EG" sz="7200" b="1" dirty="0"/>
              <a:t>وبتيجي بقوة للي اتحير</a:t>
            </a:r>
            <a:br>
              <a:rPr lang="ar-EG" sz="7200" b="1" dirty="0"/>
            </a:br>
            <a:r>
              <a:rPr lang="ar-EG" sz="7200" b="1" dirty="0"/>
              <a:t>دايمًا مش بتغيب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اسمك فوق الكل بيعلا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وسهم الخوف مكسور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وعدك يحيي في موت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وبيملا قلب الضلمة بنور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57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2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وقلوب بتحارب باللي فداها</a:t>
            </a:r>
            <a:br>
              <a:rPr lang="ar-EG" sz="7200" b="1" dirty="0"/>
            </a:br>
            <a:r>
              <a:rPr lang="ar-EG" sz="7200" b="1" dirty="0"/>
              <a:t>وسلام في الأتون</a:t>
            </a:r>
            <a:br>
              <a:rPr lang="ar-EG" sz="7200" b="1" dirty="0"/>
            </a:br>
            <a:r>
              <a:rPr lang="ar-EG" sz="7200" b="1" dirty="0"/>
              <a:t>تغلب بكلامك وإنت معاها</a:t>
            </a:r>
            <a:br>
              <a:rPr lang="ar-EG" sz="7200" b="1" dirty="0"/>
            </a:br>
            <a:r>
              <a:rPr lang="ar-EG" sz="7200" b="1" dirty="0"/>
              <a:t>تدوس كل الحصون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اسمك فوق الكل </a:t>
            </a:r>
            <a:r>
              <a:rPr lang="ar-EG" sz="7200" b="1" dirty="0" err="1">
                <a:solidFill>
                  <a:srgbClr val="003300"/>
                </a:solidFill>
              </a:rPr>
              <a:t>بيعلا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وسهم الخوف مكسور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وعدك </a:t>
            </a:r>
            <a:r>
              <a:rPr lang="ar-EG" sz="7200" b="1">
                <a:solidFill>
                  <a:srgbClr val="003300"/>
                </a:solidFill>
              </a:rPr>
              <a:t>يحيي في </a:t>
            </a:r>
            <a:r>
              <a:rPr lang="ar-EG" sz="7200" b="1" dirty="0">
                <a:solidFill>
                  <a:srgbClr val="003300"/>
                </a:solidFill>
              </a:rPr>
              <a:t>موت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وبيملا</a:t>
            </a:r>
            <a:r>
              <a:rPr lang="ar-EG" sz="7200" b="1" dirty="0">
                <a:solidFill>
                  <a:srgbClr val="003300"/>
                </a:solidFill>
              </a:rPr>
              <a:t> قلب </a:t>
            </a:r>
            <a:r>
              <a:rPr lang="ar-EG" sz="7200" b="1" dirty="0" err="1">
                <a:solidFill>
                  <a:srgbClr val="003300"/>
                </a:solidFill>
              </a:rPr>
              <a:t>الضلمة</a:t>
            </a:r>
            <a:r>
              <a:rPr lang="ar-EG" sz="7200" b="1" dirty="0">
                <a:solidFill>
                  <a:srgbClr val="003300"/>
                </a:solidFill>
              </a:rPr>
              <a:t> بنور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48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146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203</cp:revision>
  <dcterms:created xsi:type="dcterms:W3CDTF">2021-12-07T14:30:00Z</dcterms:created>
  <dcterms:modified xsi:type="dcterms:W3CDTF">2024-04-09T08:58:46Z</dcterms:modified>
</cp:coreProperties>
</file>