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52" r:id="rId5"/>
    <p:sldId id="348" r:id="rId6"/>
    <p:sldId id="353" r:id="rId7"/>
    <p:sldId id="350" r:id="rId8"/>
    <p:sldId id="354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2"/>
            <p14:sldId id="348"/>
            <p14:sldId id="353"/>
            <p14:sldId id="350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8" d="100"/>
          <a:sy n="58" d="100"/>
        </p:scale>
        <p:origin x="10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/>
            <a:endParaRPr lang="ar-EG" sz="6600" b="1" dirty="0">
              <a:latin typeface="Arial" charset="0"/>
            </a:endParaRPr>
          </a:p>
          <a:p>
            <a:pPr algn="ctr" rtl="1"/>
            <a:r>
              <a:rPr lang="ar-SA" sz="6600" b="1" dirty="0">
                <a:latin typeface="Arial" charset="0"/>
              </a:rPr>
              <a:t> اسمك فوق الكل </a:t>
            </a:r>
            <a:r>
              <a:rPr lang="ar-SA" sz="6600" b="1" dirty="0" err="1">
                <a:latin typeface="Arial" charset="0"/>
              </a:rPr>
              <a:t>بيعل</a:t>
            </a:r>
            <a:r>
              <a:rPr lang="ar-EG" sz="6600" b="1" dirty="0">
                <a:latin typeface="Arial" charset="0"/>
              </a:rPr>
              <a:t>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اسمك فوق الكل </a:t>
            </a:r>
            <a:r>
              <a:rPr lang="ar-EG" sz="7200" b="1" dirty="0" err="1">
                <a:solidFill>
                  <a:srgbClr val="003300"/>
                </a:solidFill>
              </a:rPr>
              <a:t>بيعلا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وسهم الخوف مكسور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وعدك يحيي </a:t>
            </a:r>
            <a:r>
              <a:rPr lang="ar-EG" sz="7200" b="1" dirty="0" err="1">
                <a:solidFill>
                  <a:srgbClr val="003300"/>
                </a:solidFill>
              </a:rPr>
              <a:t>فى</a:t>
            </a:r>
            <a:r>
              <a:rPr lang="ar-EG" sz="7200" b="1" dirty="0">
                <a:solidFill>
                  <a:srgbClr val="003300"/>
                </a:solidFill>
              </a:rPr>
              <a:t> موت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وبيملا</a:t>
            </a:r>
            <a:r>
              <a:rPr lang="ar-EG" sz="7200" b="1" dirty="0">
                <a:solidFill>
                  <a:srgbClr val="003300"/>
                </a:solidFill>
              </a:rPr>
              <a:t> قلب </a:t>
            </a:r>
            <a:r>
              <a:rPr lang="ar-EG" sz="7200" b="1" dirty="0" err="1">
                <a:solidFill>
                  <a:srgbClr val="003300"/>
                </a:solidFill>
              </a:rPr>
              <a:t>الضلمة</a:t>
            </a:r>
            <a:r>
              <a:rPr lang="ar-EG" sz="7200" b="1" dirty="0">
                <a:solidFill>
                  <a:srgbClr val="003300"/>
                </a:solidFill>
              </a:rPr>
              <a:t> بنور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1-</a:t>
            </a:r>
          </a:p>
          <a:p>
            <a:pPr algn="ctr"/>
            <a:r>
              <a:rPr lang="ar-EG" sz="7200" b="1" dirty="0"/>
              <a:t>تهتز الأرض بسيل ورعود</a:t>
            </a:r>
            <a:br>
              <a:rPr lang="ar-EG" sz="7200" b="1" dirty="0"/>
            </a:br>
            <a:r>
              <a:rPr lang="ar-EG" sz="7200" b="1" dirty="0"/>
              <a:t>وحضورك يحمينا</a:t>
            </a:r>
            <a:br>
              <a:rPr lang="ar-EG" sz="7200" b="1" dirty="0"/>
            </a:br>
            <a:r>
              <a:rPr lang="ar-EG" sz="7200" b="1" dirty="0"/>
              <a:t>والشعب يحدّث بانتصارات</a:t>
            </a:r>
            <a:br>
              <a:rPr lang="ar-EG" sz="7200" b="1" dirty="0"/>
            </a:br>
            <a:r>
              <a:rPr lang="ar-EG" sz="7200" b="1" dirty="0"/>
              <a:t>ووعود حية في وسطينا</a:t>
            </a: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اسمك فوق الكل </a:t>
            </a:r>
            <a:r>
              <a:rPr lang="ar-EG" sz="7200" b="1" dirty="0" err="1">
                <a:solidFill>
                  <a:srgbClr val="003300"/>
                </a:solidFill>
              </a:rPr>
              <a:t>بيعلا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وسهم الخوف مكسور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وعدك يحيي </a:t>
            </a:r>
            <a:r>
              <a:rPr lang="ar-EG" sz="7200" b="1" dirty="0" err="1">
                <a:solidFill>
                  <a:srgbClr val="003300"/>
                </a:solidFill>
              </a:rPr>
              <a:t>فى</a:t>
            </a:r>
            <a:r>
              <a:rPr lang="ar-EG" sz="7200" b="1" dirty="0">
                <a:solidFill>
                  <a:srgbClr val="003300"/>
                </a:solidFill>
              </a:rPr>
              <a:t> موت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وبيملا</a:t>
            </a:r>
            <a:r>
              <a:rPr lang="ar-EG" sz="7200" b="1" dirty="0">
                <a:solidFill>
                  <a:srgbClr val="003300"/>
                </a:solidFill>
              </a:rPr>
              <a:t> قلب </a:t>
            </a:r>
            <a:r>
              <a:rPr lang="ar-EG" sz="7200" b="1" dirty="0" err="1">
                <a:solidFill>
                  <a:srgbClr val="003300"/>
                </a:solidFill>
              </a:rPr>
              <a:t>الضلمة</a:t>
            </a:r>
            <a:r>
              <a:rPr lang="ar-EG" sz="7200" b="1" dirty="0">
                <a:solidFill>
                  <a:srgbClr val="003300"/>
                </a:solidFill>
              </a:rPr>
              <a:t> بنور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826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2-</a:t>
            </a:r>
          </a:p>
          <a:p>
            <a:pPr algn="ctr"/>
            <a:r>
              <a:rPr lang="ar-EG" sz="7200" b="1" dirty="0"/>
              <a:t>زمان الكسر معاك يتغير</a:t>
            </a:r>
            <a:br>
              <a:rPr lang="ar-EG" sz="7200" b="1" dirty="0"/>
            </a:br>
            <a:r>
              <a:rPr lang="ar-EG" sz="7200" b="1" dirty="0"/>
              <a:t>ويفوت وقت عصيب</a:t>
            </a:r>
            <a:br>
              <a:rPr lang="ar-EG" sz="7200" b="1" dirty="0"/>
            </a:br>
            <a:r>
              <a:rPr lang="ar-EG" sz="7200" b="1" dirty="0" err="1"/>
              <a:t>وبتيجي</a:t>
            </a:r>
            <a:r>
              <a:rPr lang="ar-EG" sz="7200" b="1" dirty="0"/>
              <a:t> بقوة للي </a:t>
            </a:r>
            <a:r>
              <a:rPr lang="ar-EG" sz="7200" b="1" dirty="0" err="1"/>
              <a:t>إتحير</a:t>
            </a:r>
            <a:br>
              <a:rPr lang="ar-EG" sz="7200" b="1" dirty="0"/>
            </a:br>
            <a:r>
              <a:rPr lang="ar-EG" sz="7200" b="1" dirty="0"/>
              <a:t>دايما مش بتغيب</a:t>
            </a:r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اسمك فوق الكل </a:t>
            </a:r>
            <a:r>
              <a:rPr lang="ar-EG" sz="7200" b="1" dirty="0" err="1">
                <a:solidFill>
                  <a:srgbClr val="003300"/>
                </a:solidFill>
              </a:rPr>
              <a:t>بيعلا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وسهم الخوف مكسور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وعدك يحيي </a:t>
            </a:r>
            <a:r>
              <a:rPr lang="ar-EG" sz="7200" b="1" dirty="0" err="1">
                <a:solidFill>
                  <a:srgbClr val="003300"/>
                </a:solidFill>
              </a:rPr>
              <a:t>فى</a:t>
            </a:r>
            <a:r>
              <a:rPr lang="ar-EG" sz="7200" b="1" dirty="0">
                <a:solidFill>
                  <a:srgbClr val="003300"/>
                </a:solidFill>
              </a:rPr>
              <a:t> موت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وبيملا</a:t>
            </a:r>
            <a:r>
              <a:rPr lang="ar-EG" sz="7200" b="1" dirty="0">
                <a:solidFill>
                  <a:srgbClr val="003300"/>
                </a:solidFill>
              </a:rPr>
              <a:t> قلب </a:t>
            </a:r>
            <a:r>
              <a:rPr lang="ar-EG" sz="7200" b="1" dirty="0" err="1">
                <a:solidFill>
                  <a:srgbClr val="003300"/>
                </a:solidFill>
              </a:rPr>
              <a:t>الضلمة</a:t>
            </a:r>
            <a:r>
              <a:rPr lang="ar-EG" sz="7200" b="1" dirty="0">
                <a:solidFill>
                  <a:srgbClr val="003300"/>
                </a:solidFill>
              </a:rPr>
              <a:t> بنور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57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81298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وقلوب بتحارب باللي فداها</a:t>
            </a:r>
            <a:br>
              <a:rPr lang="ar-EG" sz="7200" b="1" dirty="0"/>
            </a:br>
            <a:r>
              <a:rPr lang="ar-EG" sz="7200" b="1" dirty="0"/>
              <a:t>وسلام </a:t>
            </a:r>
            <a:r>
              <a:rPr lang="ar-EG" sz="7200" b="1" dirty="0" err="1"/>
              <a:t>فى</a:t>
            </a:r>
            <a:r>
              <a:rPr lang="ar-EG" sz="7200" b="1" dirty="0"/>
              <a:t> الآتون</a:t>
            </a:r>
            <a:br>
              <a:rPr lang="ar-EG" sz="7200" b="1" dirty="0"/>
            </a:br>
            <a:r>
              <a:rPr lang="ar-EG" sz="7200" b="1" dirty="0"/>
              <a:t>تغلب بكلامك وأنت </a:t>
            </a:r>
            <a:r>
              <a:rPr lang="ar-EG" sz="7200" b="1" dirty="0" err="1"/>
              <a:t>معاها</a:t>
            </a:r>
            <a:br>
              <a:rPr lang="ar-EG" sz="7200" b="1" dirty="0"/>
            </a:br>
            <a:r>
              <a:rPr lang="ar-EG" sz="7200" b="1" dirty="0"/>
              <a:t>تدوس كل الحصون</a:t>
            </a:r>
          </a:p>
          <a:p>
            <a:pPr algn="ctr"/>
            <a:br>
              <a:rPr lang="ar-EG" sz="7200" b="1" dirty="0"/>
            </a:br>
            <a:endParaRPr lang="en-US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/>
            <a:r>
              <a:rPr lang="ar-EG" sz="7200" b="1" dirty="0">
                <a:solidFill>
                  <a:srgbClr val="003300"/>
                </a:solidFill>
              </a:rPr>
              <a:t>اسمك فوق الكل </a:t>
            </a:r>
            <a:r>
              <a:rPr lang="ar-EG" sz="7200" b="1" dirty="0" err="1">
                <a:solidFill>
                  <a:srgbClr val="003300"/>
                </a:solidFill>
              </a:rPr>
              <a:t>بيعلا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وسهم الخوف مكسور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وعدك يحيي </a:t>
            </a:r>
            <a:r>
              <a:rPr lang="ar-EG" sz="7200" b="1" dirty="0" err="1">
                <a:solidFill>
                  <a:srgbClr val="003300"/>
                </a:solidFill>
              </a:rPr>
              <a:t>فى</a:t>
            </a:r>
            <a:r>
              <a:rPr lang="ar-EG" sz="7200" b="1" dirty="0">
                <a:solidFill>
                  <a:srgbClr val="003300"/>
                </a:solidFill>
              </a:rPr>
              <a:t> موت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 err="1">
                <a:solidFill>
                  <a:srgbClr val="003300"/>
                </a:solidFill>
              </a:rPr>
              <a:t>وبيملا</a:t>
            </a:r>
            <a:r>
              <a:rPr lang="ar-EG" sz="7200" b="1" dirty="0">
                <a:solidFill>
                  <a:srgbClr val="003300"/>
                </a:solidFill>
              </a:rPr>
              <a:t> قلب </a:t>
            </a:r>
            <a:r>
              <a:rPr lang="ar-EG" sz="7200" b="1" dirty="0" err="1">
                <a:solidFill>
                  <a:srgbClr val="003300"/>
                </a:solidFill>
              </a:rPr>
              <a:t>الضلمة</a:t>
            </a:r>
            <a:r>
              <a:rPr lang="ar-EG" sz="7200" b="1" dirty="0">
                <a:solidFill>
                  <a:srgbClr val="003300"/>
                </a:solidFill>
              </a:rPr>
              <a:t> بنور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248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1836</TotalTime>
  <Words>146</Words>
  <Application>Microsoft Office PowerPoint</Application>
  <PresentationFormat>عرض على الشاشة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2023-12-12T12:04:47Z</dcterms:modified>
</cp:coreProperties>
</file>