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54" r:id="rId3"/>
    <p:sldId id="346" r:id="rId4"/>
    <p:sldId id="274" r:id="rId5"/>
    <p:sldId id="355" r:id="rId6"/>
    <p:sldId id="347" r:id="rId7"/>
    <p:sldId id="348" r:id="rId8"/>
    <p:sldId id="356" r:id="rId9"/>
    <p:sldId id="352" r:id="rId10"/>
    <p:sldId id="350" r:id="rId11"/>
    <p:sldId id="35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54"/>
            <p14:sldId id="346"/>
            <p14:sldId id="274"/>
            <p14:sldId id="355"/>
            <p14:sldId id="347"/>
            <p14:sldId id="348"/>
            <p14:sldId id="356"/>
            <p14:sldId id="352"/>
            <p14:sldId id="350"/>
            <p14:sldId id="3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2" autoAdjust="0"/>
    <p:restoredTop sz="94660"/>
  </p:normalViewPr>
  <p:slideViewPr>
    <p:cSldViewPr>
      <p:cViewPr varScale="1">
        <p:scale>
          <a:sx n="58" d="100"/>
          <a:sy n="58" d="100"/>
        </p:scale>
        <p:origin x="11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>
                <a:latin typeface="Arial" charset="0"/>
              </a:rPr>
              <a:t>اسمك هو العالي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34194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err="1"/>
              <a:t>دا</a:t>
            </a:r>
            <a:r>
              <a:rPr lang="ar-EG" sz="7200" b="1" dirty="0"/>
              <a:t> بلمسة تشفي أسقامنا</a:t>
            </a:r>
            <a:br>
              <a:rPr lang="ar-EG" sz="7200" b="1" dirty="0"/>
            </a:br>
            <a:r>
              <a:rPr lang="ar-EG" sz="7200" b="1" dirty="0"/>
              <a:t>قدامك تهرب أوجاعنا</a:t>
            </a:r>
            <a:r>
              <a:rPr lang="en-US" sz="7200" b="1" dirty="0"/>
              <a:t> </a:t>
            </a:r>
            <a:br>
              <a:rPr lang="ar-EG" sz="7200" b="1" dirty="0"/>
            </a:br>
            <a:r>
              <a:rPr lang="ar-EG" sz="7200" b="1" dirty="0"/>
              <a:t>واللعنة تتحول بركة</a:t>
            </a:r>
            <a:br>
              <a:rPr lang="ar-EG" sz="7200" b="1" dirty="0"/>
            </a:br>
            <a:r>
              <a:rPr lang="ar-EG" sz="7200" b="1" dirty="0"/>
              <a:t>مد </a:t>
            </a:r>
            <a:r>
              <a:rPr lang="ar-EG" sz="7200" b="1" dirty="0" err="1"/>
              <a:t>إيدك</a:t>
            </a:r>
            <a:r>
              <a:rPr lang="ar-EG" sz="7200" b="1" dirty="0"/>
              <a:t> يا ابن الله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8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(فوق العالي عالي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 اسمك ربي الغالي) 3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060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8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(فوق العالي عالي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 اسمك ربي الغالي) 3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7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هو العالي</a:t>
            </a:r>
            <a:br>
              <a:rPr lang="ar-EG" sz="7200" b="1" dirty="0"/>
            </a:br>
            <a:r>
              <a:rPr lang="ar-EG" sz="7200" b="1" dirty="0"/>
              <a:t> أعلى من كل الناس</a:t>
            </a:r>
            <a:br>
              <a:rPr lang="ar-EG" sz="7200" b="1" dirty="0"/>
            </a:br>
            <a:r>
              <a:rPr lang="ar-EG" sz="7200" b="1" dirty="0"/>
              <a:t>اسمك كله معاني</a:t>
            </a:r>
            <a:br>
              <a:rPr lang="ar-EG" sz="7200" b="1" dirty="0"/>
            </a:br>
            <a:r>
              <a:rPr lang="ar-EG" sz="7200" b="1" dirty="0"/>
              <a:t> معناها الخلاص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524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err="1"/>
              <a:t>دا</a:t>
            </a:r>
            <a:r>
              <a:rPr lang="ar-EG" sz="7200" b="1" dirty="0"/>
              <a:t> باسمك تعلا أغانينا</a:t>
            </a:r>
            <a:br>
              <a:rPr lang="ar-EG" sz="7200" b="1" dirty="0"/>
            </a:br>
            <a:r>
              <a:rPr lang="ar-EG" sz="7200" b="1" dirty="0"/>
              <a:t>وسحابك </a:t>
            </a:r>
            <a:r>
              <a:rPr lang="ar-EG" sz="7200" b="1" dirty="0" err="1"/>
              <a:t>ييجي</a:t>
            </a:r>
            <a:r>
              <a:rPr lang="ar-EG" sz="7200" b="1" dirty="0"/>
              <a:t> يغطينا 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إلهنا حي في وسطينا</a:t>
            </a:r>
            <a:br>
              <a:rPr lang="ar-EG" sz="7200" b="1" dirty="0"/>
            </a:br>
            <a:r>
              <a:rPr lang="ar-EG" sz="7200" b="1" dirty="0"/>
              <a:t>رب القوة والسلطان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8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(فوق العالي عالي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 اسمك ربي الغالي) 3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9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هو عجيب مشير</a:t>
            </a:r>
            <a:br>
              <a:rPr lang="ar-EG" sz="7200" b="1" dirty="0"/>
            </a:br>
            <a:r>
              <a:rPr lang="ar-EG" sz="7200" b="1" dirty="0"/>
              <a:t> ورئيس السلام</a:t>
            </a:r>
            <a:br>
              <a:rPr lang="ar-EG" sz="7200" b="1" dirty="0"/>
            </a:br>
            <a:r>
              <a:rPr lang="ar-EG" sz="7200" b="1" dirty="0"/>
              <a:t>اسمك يعني رب قدير</a:t>
            </a:r>
            <a:br>
              <a:rPr lang="ar-EG" sz="7200" b="1" dirty="0"/>
            </a:br>
            <a:r>
              <a:rPr lang="ar-EG" sz="7200" b="1" dirty="0"/>
              <a:t> تسجد له الأكوان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524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err="1"/>
              <a:t>مين</a:t>
            </a:r>
            <a:r>
              <a:rPr lang="ar-EG" sz="7200" b="1" dirty="0"/>
              <a:t> زيك رب بجبروت</a:t>
            </a:r>
            <a:br>
              <a:rPr lang="ar-EG" sz="7200" b="1" dirty="0"/>
            </a:br>
            <a:r>
              <a:rPr lang="ar-EG" sz="7200" b="1" dirty="0"/>
              <a:t>سحق الحية وداس الموت</a:t>
            </a:r>
            <a:r>
              <a:rPr lang="ar-EG" sz="4800" b="1" dirty="0"/>
              <a:t>2</a:t>
            </a:r>
            <a:br>
              <a:rPr lang="ar-EG" sz="7200" b="1" dirty="0"/>
            </a:br>
            <a:r>
              <a:rPr lang="ar-EG" sz="7200" b="1" dirty="0"/>
              <a:t>قدامك تسجد </a:t>
            </a:r>
            <a:r>
              <a:rPr lang="ar-EG" sz="7200" b="1" dirty="0" err="1"/>
              <a:t>اعدائك</a:t>
            </a:r>
            <a:br>
              <a:rPr lang="ar-EG" sz="7200" b="1" dirty="0"/>
            </a:br>
            <a:r>
              <a:rPr lang="ar-EG" sz="7200" b="1" dirty="0"/>
              <a:t>تحت صليبك يا ابن الله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8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(فوق العالي عالي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 اسمك ربي الغالي) 3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771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هو رفا</a:t>
            </a:r>
            <a:br>
              <a:rPr lang="ar-EG" sz="7200" b="1" dirty="0"/>
            </a:br>
            <a:r>
              <a:rPr lang="ar-EG" sz="7200" b="1" dirty="0"/>
              <a:t> كله محبة </a:t>
            </a:r>
            <a:r>
              <a:rPr lang="ar-EG" sz="7200" b="1" dirty="0" err="1"/>
              <a:t>واحساس</a:t>
            </a:r>
            <a:br>
              <a:rPr lang="ar-EG" sz="7200" b="1" dirty="0"/>
            </a:br>
            <a:r>
              <a:rPr lang="ar-EG" sz="7200" b="1" dirty="0"/>
              <a:t>اسمك يعني الشافي</a:t>
            </a:r>
            <a:br>
              <a:rPr lang="ar-EG" sz="7200" b="1" dirty="0"/>
            </a:br>
            <a:r>
              <a:rPr lang="ar-EG" sz="7200" b="1" dirty="0"/>
              <a:t>تشعر بآلام الناس 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154</Words>
  <Application>Microsoft Office PowerPoint</Application>
  <PresentationFormat>عرض على الشاشة (4:3)</PresentationFormat>
  <Paragraphs>13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2023-12-12T12:10:03Z</dcterms:modified>
</cp:coreProperties>
</file>