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8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  <a:endParaRPr lang="ar-EG" sz="6600" b="1" dirty="0">
              <a:latin typeface="Arial" charset="0"/>
            </a:endParaRPr>
          </a:p>
          <a:p>
            <a:pPr algn="ctr">
              <a:lnSpc>
                <a:spcPct val="150000"/>
              </a:lnSpc>
            </a:pPr>
            <a:r>
              <a:rPr lang="ar-EG" sz="6600" b="1" dirty="0"/>
              <a:t>اسمك يا يسوع أحلى </a:t>
            </a:r>
            <a:r>
              <a:rPr lang="ar-EG" sz="6600" b="1" dirty="0" err="1"/>
              <a:t>الأسامي</a:t>
            </a:r>
            <a:endParaRPr lang="ar-EG" sz="6600" b="1" dirty="0">
              <a:latin typeface="Arial" charset="0"/>
            </a:endParaRPr>
          </a:p>
          <a:p>
            <a:pPr algn="ctr">
              <a:lnSpc>
                <a:spcPct val="150000"/>
              </a:lnSpc>
            </a:pP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إسمَك</a:t>
            </a:r>
            <a:r>
              <a:rPr lang="ar-EG" sz="7200" b="1" dirty="0">
                <a:solidFill>
                  <a:srgbClr val="003300"/>
                </a:solidFill>
              </a:rPr>
              <a:t> يا يسوع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أحلى </a:t>
            </a:r>
            <a:r>
              <a:rPr lang="ar-EG" sz="7200" b="1" dirty="0" err="1">
                <a:solidFill>
                  <a:srgbClr val="003300"/>
                </a:solidFill>
              </a:rPr>
              <a:t>الأسامِي</a:t>
            </a:r>
            <a:r>
              <a:rPr lang="ar-EG" sz="7200" b="1" dirty="0">
                <a:solidFill>
                  <a:srgbClr val="003300"/>
                </a:solidFill>
              </a:rPr>
              <a:t> )</a:t>
            </a:r>
            <a:r>
              <a:rPr lang="ar-EG" sz="6000" b="1" dirty="0">
                <a:solidFill>
                  <a:srgbClr val="003300"/>
                </a:solidFill>
              </a:rPr>
              <a:t>3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لِيه </a:t>
            </a:r>
            <a:r>
              <a:rPr lang="ar-EG" sz="7200" b="1" dirty="0" err="1">
                <a:solidFill>
                  <a:srgbClr val="003300"/>
                </a:solidFill>
              </a:rPr>
              <a:t>بارفَع</a:t>
            </a:r>
            <a:r>
              <a:rPr lang="ar-EG" sz="7200" b="1" dirty="0">
                <a:solidFill>
                  <a:srgbClr val="003300"/>
                </a:solidFill>
              </a:rPr>
              <a:t> إيديّ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وباعِيش</a:t>
            </a:r>
            <a:r>
              <a:rPr lang="ar-EG" sz="7200" b="1" dirty="0">
                <a:solidFill>
                  <a:srgbClr val="003300"/>
                </a:solidFill>
              </a:rPr>
              <a:t> أيَّامي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</a:t>
            </a:r>
          </a:p>
          <a:p>
            <a:pPr algn="ctr">
              <a:spcBef>
                <a:spcPts val="2400"/>
              </a:spcBef>
            </a:pPr>
            <a:r>
              <a:rPr lang="ar-EG" sz="6000" b="1" dirty="0" err="1"/>
              <a:t>إسمَك</a:t>
            </a:r>
            <a:r>
              <a:rPr lang="ar-EG" sz="6000" b="1" dirty="0"/>
              <a:t> بُرج حصين أنا باجري عليه</a:t>
            </a:r>
          </a:p>
          <a:p>
            <a:pPr algn="ctr">
              <a:spcBef>
                <a:spcPts val="2400"/>
              </a:spcBef>
            </a:pPr>
            <a:r>
              <a:rPr lang="ar-EG" sz="6000" b="1" dirty="0"/>
              <a:t>وملجأ مَنِيع أنا </a:t>
            </a:r>
            <a:r>
              <a:rPr lang="ar-EG" sz="6000" b="1" dirty="0" err="1"/>
              <a:t>باحتِمي</a:t>
            </a:r>
            <a:r>
              <a:rPr lang="ar-EG" sz="6000" b="1" dirty="0"/>
              <a:t> فيه</a:t>
            </a:r>
          </a:p>
          <a:p>
            <a:pPr algn="ctr">
              <a:spcBef>
                <a:spcPts val="2400"/>
              </a:spcBef>
            </a:pPr>
            <a:r>
              <a:rPr lang="ar-EG" sz="6000" b="1" dirty="0"/>
              <a:t>فِيه </a:t>
            </a:r>
            <a:r>
              <a:rPr lang="ar-EG" sz="6000" b="1" dirty="0" err="1"/>
              <a:t>بالقَى</a:t>
            </a:r>
            <a:r>
              <a:rPr lang="ar-EG" sz="6000" b="1" dirty="0"/>
              <a:t> أماني فِيه </a:t>
            </a:r>
            <a:r>
              <a:rPr lang="ar-EG" sz="6000" b="1" dirty="0" err="1"/>
              <a:t>بالقَى</a:t>
            </a:r>
            <a:r>
              <a:rPr lang="ar-EG" sz="6000" b="1" dirty="0"/>
              <a:t> سلامي</a:t>
            </a:r>
          </a:p>
          <a:p>
            <a:pPr algn="ctr">
              <a:spcBef>
                <a:spcPts val="2400"/>
              </a:spcBef>
            </a:pPr>
            <a:r>
              <a:rPr lang="ar-EG" sz="6000" b="1" dirty="0" err="1"/>
              <a:t>إسمَك</a:t>
            </a:r>
            <a:r>
              <a:rPr lang="ar-EG" sz="6000" b="1" dirty="0"/>
              <a:t> يا يسوع أحلى </a:t>
            </a:r>
            <a:r>
              <a:rPr lang="ar-EG" sz="6000" b="1" dirty="0" err="1"/>
              <a:t>الأسامي</a:t>
            </a:r>
            <a:endParaRPr lang="en-US" sz="6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إسمَك</a:t>
            </a:r>
            <a:r>
              <a:rPr lang="ar-EG" sz="7200" b="1" dirty="0">
                <a:solidFill>
                  <a:srgbClr val="003300"/>
                </a:solidFill>
              </a:rPr>
              <a:t> يا يسوع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أحلى </a:t>
            </a:r>
            <a:r>
              <a:rPr lang="ar-EG" sz="7200" b="1" dirty="0" err="1">
                <a:solidFill>
                  <a:srgbClr val="003300"/>
                </a:solidFill>
              </a:rPr>
              <a:t>الأسامِي</a:t>
            </a:r>
            <a:r>
              <a:rPr lang="ar-EG" sz="7200" b="1" dirty="0">
                <a:solidFill>
                  <a:srgbClr val="003300"/>
                </a:solidFill>
              </a:rPr>
              <a:t> )</a:t>
            </a:r>
            <a:r>
              <a:rPr lang="ar-EG" sz="6000" b="1" dirty="0">
                <a:solidFill>
                  <a:srgbClr val="003300"/>
                </a:solidFill>
              </a:rPr>
              <a:t>3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لِيه </a:t>
            </a:r>
            <a:r>
              <a:rPr lang="ar-EG" sz="7200" b="1" dirty="0" err="1">
                <a:solidFill>
                  <a:srgbClr val="003300"/>
                </a:solidFill>
              </a:rPr>
              <a:t>بارفَع</a:t>
            </a:r>
            <a:r>
              <a:rPr lang="ar-EG" sz="7200" b="1" dirty="0">
                <a:solidFill>
                  <a:srgbClr val="003300"/>
                </a:solidFill>
              </a:rPr>
              <a:t> إيديّ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وباعِيش</a:t>
            </a:r>
            <a:r>
              <a:rPr lang="ar-EG" sz="7200" b="1" dirty="0">
                <a:solidFill>
                  <a:srgbClr val="003300"/>
                </a:solidFill>
              </a:rPr>
              <a:t> أيَّامي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272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6000" b="1" dirty="0"/>
              <a:t>2-</a:t>
            </a:r>
            <a:endParaRPr lang="en-US" sz="6000" b="1" dirty="0"/>
          </a:p>
          <a:p>
            <a:pPr algn="ctr">
              <a:spcBef>
                <a:spcPts val="2400"/>
              </a:spcBef>
            </a:pPr>
            <a:r>
              <a:rPr lang="ar-EG" sz="6000" b="1" dirty="0" err="1"/>
              <a:t>إسمَك</a:t>
            </a:r>
            <a:r>
              <a:rPr lang="ar-EG" sz="6000" b="1" dirty="0"/>
              <a:t> هُوَّ عجيب </a:t>
            </a:r>
            <a:r>
              <a:rPr lang="ar-EG" sz="6000" b="1" dirty="0" err="1"/>
              <a:t>إسمَك</a:t>
            </a:r>
            <a:r>
              <a:rPr lang="ar-EG" sz="6000" b="1" dirty="0"/>
              <a:t> المُشير</a:t>
            </a:r>
          </a:p>
          <a:p>
            <a:pPr algn="ctr">
              <a:spcBef>
                <a:spcPts val="2400"/>
              </a:spcBef>
            </a:pPr>
            <a:r>
              <a:rPr lang="ar-EG" sz="6000" b="1" dirty="0"/>
              <a:t>رئيس السَّلام الإله القدير</a:t>
            </a:r>
          </a:p>
          <a:p>
            <a:pPr algn="ctr">
              <a:spcBef>
                <a:spcPts val="2400"/>
              </a:spcBef>
            </a:pPr>
            <a:r>
              <a:rPr lang="ar-EG" sz="6000" b="1" dirty="0"/>
              <a:t>ما فيش </a:t>
            </a:r>
            <a:r>
              <a:rPr lang="ar-EG" sz="6000" b="1" dirty="0" err="1"/>
              <a:t>إسم</a:t>
            </a:r>
            <a:r>
              <a:rPr lang="ar-EG" sz="6000" b="1" dirty="0"/>
              <a:t> </a:t>
            </a:r>
            <a:r>
              <a:rPr lang="ar-EG" sz="6000" b="1" dirty="0" err="1"/>
              <a:t>تاني</a:t>
            </a:r>
            <a:r>
              <a:rPr lang="ar-EG" sz="6000" b="1" dirty="0"/>
              <a:t> فيه يكون خلاصي</a:t>
            </a:r>
          </a:p>
          <a:p>
            <a:pPr algn="ctr">
              <a:spcBef>
                <a:spcPts val="2400"/>
              </a:spcBef>
            </a:pPr>
            <a:r>
              <a:rPr lang="ar-EG" sz="6000" b="1" dirty="0" err="1"/>
              <a:t>إسمَك</a:t>
            </a:r>
            <a:r>
              <a:rPr lang="ar-EG" sz="6000" b="1" dirty="0"/>
              <a:t> يا يسوع أحلى </a:t>
            </a:r>
            <a:r>
              <a:rPr lang="ar-EG" sz="6000" b="1" dirty="0" err="1"/>
              <a:t>الأسامي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828313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إسمَك</a:t>
            </a:r>
            <a:r>
              <a:rPr lang="ar-EG" sz="7200" b="1" dirty="0">
                <a:solidFill>
                  <a:srgbClr val="003300"/>
                </a:solidFill>
              </a:rPr>
              <a:t> يا يسوع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أحلى </a:t>
            </a:r>
            <a:r>
              <a:rPr lang="ar-EG" sz="7200" b="1" dirty="0" err="1">
                <a:solidFill>
                  <a:srgbClr val="003300"/>
                </a:solidFill>
              </a:rPr>
              <a:t>الأسامِي</a:t>
            </a:r>
            <a:r>
              <a:rPr lang="ar-EG" sz="7200" b="1" dirty="0">
                <a:solidFill>
                  <a:srgbClr val="003300"/>
                </a:solidFill>
              </a:rPr>
              <a:t> )</a:t>
            </a:r>
            <a:r>
              <a:rPr lang="ar-EG" sz="6000" b="1" dirty="0">
                <a:solidFill>
                  <a:srgbClr val="003300"/>
                </a:solidFill>
              </a:rPr>
              <a:t>3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لِيه </a:t>
            </a:r>
            <a:r>
              <a:rPr lang="ar-EG" sz="7200" b="1" dirty="0" err="1">
                <a:solidFill>
                  <a:srgbClr val="003300"/>
                </a:solidFill>
              </a:rPr>
              <a:t>بارفَع</a:t>
            </a:r>
            <a:r>
              <a:rPr lang="ar-EG" sz="7200" b="1" dirty="0">
                <a:solidFill>
                  <a:srgbClr val="003300"/>
                </a:solidFill>
              </a:rPr>
              <a:t> إيديّ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وباعِيش</a:t>
            </a:r>
            <a:r>
              <a:rPr lang="ar-EG" sz="7200" b="1" dirty="0">
                <a:solidFill>
                  <a:srgbClr val="003300"/>
                </a:solidFill>
              </a:rPr>
              <a:t> أيَّامي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362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</a:t>
            </a:r>
          </a:p>
          <a:p>
            <a:pPr algn="ctr">
              <a:spcBef>
                <a:spcPts val="2400"/>
              </a:spcBef>
            </a:pPr>
            <a:r>
              <a:rPr lang="ar-EG" sz="6000" b="1" dirty="0" err="1"/>
              <a:t>إسمك</a:t>
            </a:r>
            <a:r>
              <a:rPr lang="ar-EG" sz="6000" b="1" dirty="0"/>
              <a:t> طوق نَجاه وانا </a:t>
            </a:r>
            <a:r>
              <a:rPr lang="ar-EG" sz="6000" b="1" dirty="0" err="1"/>
              <a:t>بامسِك</a:t>
            </a:r>
            <a:r>
              <a:rPr lang="ar-EG" sz="6000" b="1" dirty="0"/>
              <a:t> فِيه</a:t>
            </a:r>
          </a:p>
          <a:p>
            <a:pPr algn="ctr">
              <a:spcBef>
                <a:spcPts val="2400"/>
              </a:spcBef>
            </a:pPr>
            <a:r>
              <a:rPr lang="ar-EG" sz="6000" b="1" dirty="0" err="1"/>
              <a:t>إسمَك</a:t>
            </a:r>
            <a:r>
              <a:rPr lang="ar-EG" sz="6000" b="1" dirty="0"/>
              <a:t> نبع الحياه وانا </a:t>
            </a:r>
            <a:r>
              <a:rPr lang="ar-EG" sz="6000" b="1" dirty="0" err="1"/>
              <a:t>بارتِوي</a:t>
            </a:r>
            <a:r>
              <a:rPr lang="ar-EG" sz="6000" b="1" dirty="0"/>
              <a:t> بِيه</a:t>
            </a:r>
          </a:p>
          <a:p>
            <a:pPr algn="ctr">
              <a:spcBef>
                <a:spcPts val="2400"/>
              </a:spcBef>
            </a:pPr>
            <a:r>
              <a:rPr lang="ar-EG" sz="6000" b="1" dirty="0"/>
              <a:t>لِيه </a:t>
            </a:r>
            <a:r>
              <a:rPr lang="ar-EG" sz="6000" b="1" dirty="0" err="1"/>
              <a:t>باقدِّم</a:t>
            </a:r>
            <a:r>
              <a:rPr lang="ar-EG" sz="6000" b="1" dirty="0"/>
              <a:t> سُجُودي ويِعتِرف لساني</a:t>
            </a:r>
          </a:p>
          <a:p>
            <a:pPr algn="ctr">
              <a:spcBef>
                <a:spcPts val="2400"/>
              </a:spcBef>
            </a:pPr>
            <a:r>
              <a:rPr lang="ar-EG" sz="6000" b="1" dirty="0" err="1"/>
              <a:t>إسمَك</a:t>
            </a:r>
            <a:r>
              <a:rPr lang="ar-EG" sz="6000" b="1" dirty="0"/>
              <a:t> يا يسوع أحلى </a:t>
            </a:r>
            <a:r>
              <a:rPr lang="ar-EG" sz="6000" b="1" dirty="0" err="1"/>
              <a:t>الأسامي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314228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إسمَك</a:t>
            </a:r>
            <a:r>
              <a:rPr lang="ar-EG" sz="7200" b="1" dirty="0">
                <a:solidFill>
                  <a:srgbClr val="003300"/>
                </a:solidFill>
              </a:rPr>
              <a:t> يا يسوع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أحلى </a:t>
            </a:r>
            <a:r>
              <a:rPr lang="ar-EG" sz="7200" b="1" dirty="0" err="1">
                <a:solidFill>
                  <a:srgbClr val="003300"/>
                </a:solidFill>
              </a:rPr>
              <a:t>الأسامِي</a:t>
            </a:r>
            <a:r>
              <a:rPr lang="ar-EG" sz="7200" b="1" dirty="0">
                <a:solidFill>
                  <a:srgbClr val="003300"/>
                </a:solidFill>
              </a:rPr>
              <a:t> )</a:t>
            </a:r>
            <a:r>
              <a:rPr lang="ar-EG" sz="6000" b="1" dirty="0">
                <a:solidFill>
                  <a:srgbClr val="003300"/>
                </a:solidFill>
              </a:rPr>
              <a:t>3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لِيه </a:t>
            </a:r>
            <a:r>
              <a:rPr lang="ar-EG" sz="7200" b="1" dirty="0" err="1">
                <a:solidFill>
                  <a:srgbClr val="003300"/>
                </a:solidFill>
              </a:rPr>
              <a:t>بارفَع</a:t>
            </a:r>
            <a:r>
              <a:rPr lang="ar-EG" sz="7200" b="1" dirty="0">
                <a:solidFill>
                  <a:srgbClr val="003300"/>
                </a:solidFill>
              </a:rPr>
              <a:t> إيديّ 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وباعِيش</a:t>
            </a:r>
            <a:r>
              <a:rPr lang="ar-EG" sz="7200" b="1" dirty="0">
                <a:solidFill>
                  <a:srgbClr val="003300"/>
                </a:solidFill>
              </a:rPr>
              <a:t> أيَّامي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576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1852</TotalTime>
  <Words>138</Words>
  <Application>Microsoft Office PowerPoint</Application>
  <PresentationFormat>عرض على الشاشة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2023-12-14T09:06:27Z</dcterms:modified>
</cp:coreProperties>
</file>