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SA" sz="6600" b="1" dirty="0" err="1">
                <a:latin typeface="Arial" charset="0"/>
              </a:rPr>
              <a:t>إسمه</a:t>
            </a:r>
            <a:r>
              <a:rPr lang="ar-SA" sz="6600" b="1" dirty="0">
                <a:latin typeface="Arial" charset="0"/>
              </a:rPr>
              <a:t> عظيم فوق الكل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478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altLang="ko-KR" sz="6600" b="1" dirty="0"/>
              <a:t>اسمه عظيـم فوق الكـل</a:t>
            </a:r>
            <a:r>
              <a:rPr lang="ar-EG" altLang="ko-KR" sz="6600" b="1" dirty="0"/>
              <a:t> </a:t>
            </a:r>
          </a:p>
          <a:p>
            <a:pPr algn="ctr"/>
            <a:r>
              <a:rPr lang="ar-SA" altLang="ko-KR" sz="6600" b="1" dirty="0"/>
              <a:t>يسوع الرب يسوع الرب</a:t>
            </a:r>
            <a:endParaRPr lang="ar-EG" altLang="ko-KR" sz="6600" b="1" dirty="0"/>
          </a:p>
          <a:p>
            <a:pPr algn="ctr"/>
            <a:endParaRPr lang="ar-EG" sz="6600" b="1" dirty="0"/>
          </a:p>
          <a:p>
            <a:pPr algn="ctr"/>
            <a:r>
              <a:rPr lang="ar-SA" sz="6600" b="1" dirty="0" err="1"/>
              <a:t>فلنسجـدن</a:t>
            </a:r>
            <a:r>
              <a:rPr lang="ar-SA" sz="6600" b="1" dirty="0"/>
              <a:t> له </a:t>
            </a:r>
            <a:r>
              <a:rPr lang="ar-SA" sz="6600" b="1" dirty="0" err="1"/>
              <a:t>ونعبـدنـه</a:t>
            </a:r>
            <a:endParaRPr lang="ar-EG" sz="6600" b="1" dirty="0"/>
          </a:p>
          <a:p>
            <a:pPr algn="ctr"/>
            <a:r>
              <a:rPr lang="ar-EG" sz="6600" b="1" dirty="0"/>
              <a:t> </a:t>
            </a:r>
            <a:r>
              <a:rPr lang="ar-SA" sz="6600" b="1" dirty="0"/>
              <a:t>فـهـو</a:t>
            </a:r>
            <a:r>
              <a:rPr lang="ar-EG" sz="6600" b="1" dirty="0"/>
              <a:t> </a:t>
            </a:r>
            <a:r>
              <a:rPr lang="ar-SA" sz="6600" b="1" dirty="0"/>
              <a:t>رب الأربـاب</a:t>
            </a:r>
            <a:endParaRPr lang="en-US" sz="6600" b="1" dirty="0"/>
          </a:p>
          <a:p>
            <a:pPr algn="ctr"/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1828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600" b="1" dirty="0"/>
              <a:t>يسوع الرب يسوع الرب</a:t>
            </a:r>
            <a:endParaRPr lang="ar-EG" sz="6600" b="1" dirty="0"/>
          </a:p>
          <a:p>
            <a:pPr algn="ctr"/>
            <a:r>
              <a:rPr lang="ar-EG" sz="6600" b="1" dirty="0"/>
              <a:t> </a:t>
            </a:r>
            <a:r>
              <a:rPr lang="ar-SA" sz="6600" b="1" dirty="0"/>
              <a:t>كل الخليـقة ترفـعـك</a:t>
            </a:r>
            <a:endParaRPr lang="ar-EG" sz="6600" b="1" dirty="0"/>
          </a:p>
          <a:p>
            <a:pPr algn="ctr"/>
            <a:endParaRPr lang="ar-EG" sz="6600" b="1" dirty="0"/>
          </a:p>
          <a:p>
            <a:pPr algn="ctr">
              <a:spcBef>
                <a:spcPct val="50000"/>
              </a:spcBef>
            </a:pPr>
            <a:r>
              <a:rPr lang="ar-SA" sz="6600" b="1" dirty="0"/>
              <a:t>أمام العرش </a:t>
            </a:r>
            <a:r>
              <a:rPr lang="ar-SA" sz="6600" b="1" dirty="0" err="1"/>
              <a:t>فلنمجدن</a:t>
            </a:r>
            <a:r>
              <a:rPr lang="ar-SA" sz="6600" b="1" dirty="0"/>
              <a:t> يسوع يسوع يسوع يسوع الرب </a:t>
            </a:r>
            <a:endParaRPr lang="en-US" sz="6600" b="1" dirty="0"/>
          </a:p>
          <a:p>
            <a:pPr algn="ctr">
              <a:spcBef>
                <a:spcPct val="50000"/>
              </a:spcBef>
            </a:pP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36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2023-12-14T09:16:55Z</dcterms:modified>
</cp:coreProperties>
</file>