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ويكون في يوم</a:t>
            </a:r>
            <a:br>
              <a:rPr lang="ar-EG" sz="7200" b="1" dirty="0"/>
            </a:b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1-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ويكون في يومٍ أن الربَ يُريحُك</a:t>
            </a:r>
            <a:br>
              <a:rPr lang="ar-EG" sz="5400" b="1" dirty="0"/>
            </a:br>
            <a:r>
              <a:rPr lang="ar-EG" sz="5400" b="1" dirty="0"/>
              <a:t>من التعبِ والعناء والعبودية القاسية</a:t>
            </a:r>
            <a:br>
              <a:rPr lang="ar-EG" sz="5400" b="1" dirty="0"/>
            </a:br>
            <a:r>
              <a:rPr lang="ar-EG" sz="5400" b="1" dirty="0"/>
              <a:t>انك تنطقُ بهذا الهجو على ملكِ بابل</a:t>
            </a:r>
            <a:br>
              <a:rPr lang="ar-EG" sz="5400" b="1" dirty="0"/>
            </a:br>
            <a:r>
              <a:rPr lang="ar-EG" sz="5400" b="1" dirty="0"/>
              <a:t>تسخرون منه في ذلك الوقتِ بهذا النشيد</a:t>
            </a: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52400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2-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كيف باد الظالمُ وزال طُغيانُه</a:t>
            </a:r>
            <a:br>
              <a:rPr lang="ar-EG" sz="5400" b="1" dirty="0"/>
            </a:br>
            <a:r>
              <a:rPr lang="ar-EG" sz="5400" b="1" dirty="0"/>
              <a:t>الربَ كَسَرَ عصا الأشرار المستبدين</a:t>
            </a:r>
            <a:br>
              <a:rPr lang="ar-EG" sz="5400" b="1" dirty="0"/>
            </a:br>
            <a:r>
              <a:rPr lang="ar-EG" sz="5400" b="1" dirty="0"/>
              <a:t>استراحت اطمأنت كلَّ الأرضِ </a:t>
            </a:r>
            <a:r>
              <a:rPr lang="ar-EG" sz="5400" b="1" dirty="0" err="1"/>
              <a:t>وأنطلقت</a:t>
            </a:r>
            <a:br>
              <a:rPr lang="ar-EG" sz="5400" b="1" dirty="0"/>
            </a:br>
            <a:r>
              <a:rPr lang="ar-EG" sz="5400" b="1" dirty="0"/>
              <a:t>أصواتُها بالهتاف والترنمِ عليك</a:t>
            </a: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544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3-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الهاوية من أسفل هاجت مهتزة لك</a:t>
            </a:r>
            <a:br>
              <a:rPr lang="ar-EG" sz="5400" b="1" dirty="0"/>
            </a:br>
            <a:r>
              <a:rPr lang="ar-EG" sz="5400" b="1" dirty="0" err="1"/>
              <a:t>لإستقبال</a:t>
            </a:r>
            <a:r>
              <a:rPr lang="ar-EG" sz="5400" b="1" dirty="0"/>
              <a:t> قدومِك في عالمِ الأموات</a:t>
            </a:r>
            <a:br>
              <a:rPr lang="ar-EG" sz="5400" b="1" dirty="0"/>
            </a:br>
            <a:r>
              <a:rPr lang="ar-EG" sz="5400" b="1" dirty="0"/>
              <a:t>مُنهِضة لك الأشباحَ التي لعظماء الأرض</a:t>
            </a:r>
            <a:br>
              <a:rPr lang="ar-EG" sz="5400" b="1" dirty="0"/>
            </a:br>
            <a:r>
              <a:rPr lang="ar-EG" sz="5400" b="1" dirty="0"/>
              <a:t>أقامت ملوكَ الأممِ عن عرشهم قائلين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0248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 </a:t>
            </a:r>
            <a:r>
              <a:rPr lang="en-US" sz="5400" b="1" dirty="0"/>
              <a:t>-4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أأنت أيضًا قد ضَعُفت وصِرت نظيرَنا</a:t>
            </a:r>
            <a:br>
              <a:rPr lang="ar-EG" sz="5400" b="1" dirty="0"/>
            </a:br>
            <a:r>
              <a:rPr lang="ar-EG" sz="5400" b="1" dirty="0"/>
              <a:t>وانكسرتَ وأُنزِلتَ إلى عالمِ الأموات</a:t>
            </a:r>
            <a:br>
              <a:rPr lang="ar-EG" sz="5400" b="1" dirty="0"/>
            </a:br>
            <a:r>
              <a:rPr lang="ar-EG" sz="5400" b="1" dirty="0"/>
              <a:t>واُهبط إلى الهاويةِ فخرُ أعوادِك</a:t>
            </a:r>
            <a:br>
              <a:rPr lang="ar-EG" sz="5400" b="1" dirty="0"/>
            </a:br>
            <a:r>
              <a:rPr lang="ar-EG" sz="5400" b="1" dirty="0"/>
              <a:t>والرمّة فِرَاشُك والدودُ غطاؤك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88748"/>
            <a:ext cx="9144000" cy="7140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/>
              <a:t>5-</a:t>
            </a:r>
          </a:p>
          <a:p>
            <a:pPr algn="ctr">
              <a:lnSpc>
                <a:spcPct val="150000"/>
              </a:lnSpc>
            </a:pPr>
            <a:r>
              <a:rPr lang="ar-EG" sz="4800" b="1" dirty="0"/>
              <a:t>كيف سقطتِ من السماءِ يا زُهرة بنتَ الصبح؟</a:t>
            </a:r>
            <a:br>
              <a:rPr lang="ar-EG" sz="5400" b="1" dirty="0"/>
            </a:br>
            <a:r>
              <a:rPr lang="ar-EG" sz="5400" b="1" dirty="0"/>
              <a:t>كيف قُطِعتَ إلى الأرضِ يا قاهرَ الأممِ؟</a:t>
            </a:r>
            <a:br>
              <a:rPr lang="ar-EG" sz="5400" b="1" dirty="0"/>
            </a:br>
            <a:r>
              <a:rPr lang="ar-EG" sz="5400" b="1" dirty="0"/>
              <a:t>وأنت قلتَ في قلبك أصعدُ إلي السموات</a:t>
            </a:r>
            <a:br>
              <a:rPr lang="ar-EG" sz="5400" b="1" dirty="0"/>
            </a:br>
            <a:r>
              <a:rPr lang="ar-EG" sz="5400" b="1" dirty="0"/>
              <a:t>أرفعُ كرسيي فوق كواكبِ </a:t>
            </a:r>
            <a:r>
              <a:rPr lang="ar-EG" sz="5400" b="1" dirty="0" err="1"/>
              <a:t>إلوهيم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0248"/>
            <a:ext cx="9144000" cy="727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 6-</a:t>
            </a:r>
          </a:p>
          <a:p>
            <a:pPr algn="ctr">
              <a:lnSpc>
                <a:spcPct val="150000"/>
              </a:lnSpc>
            </a:pPr>
            <a:r>
              <a:rPr lang="ar-EG" sz="4800" b="1" dirty="0"/>
              <a:t>أجلسُ على جبل المجمع في أقصى الشمال</a:t>
            </a:r>
            <a:br>
              <a:rPr lang="ar-EG" sz="5400" b="1" dirty="0"/>
            </a:br>
            <a:r>
              <a:rPr lang="ar-EG" sz="5400" b="1" dirty="0"/>
              <a:t>أصعدُ لأعالي السحبِ أصير شبيهًا بالعلي</a:t>
            </a:r>
            <a:br>
              <a:rPr lang="ar-EG" sz="5400" b="1" dirty="0"/>
            </a:br>
            <a:r>
              <a:rPr lang="ar-EG" sz="5400" b="1" dirty="0"/>
              <a:t>لكنك </a:t>
            </a:r>
            <a:r>
              <a:rPr lang="ar-EG" sz="5400" b="1" dirty="0" err="1"/>
              <a:t>أنحدرت</a:t>
            </a:r>
            <a:r>
              <a:rPr lang="ar-EG" sz="5400" b="1" dirty="0"/>
              <a:t> إلى الهاويةِ وإلى الجبِ</a:t>
            </a:r>
            <a:br>
              <a:rPr lang="ar-EG" sz="5400" b="1" dirty="0"/>
            </a:br>
            <a:r>
              <a:rPr lang="ar-EG" sz="5400" b="1" dirty="0"/>
              <a:t>قطعَ لك اسمًا وبقية ونسلًا وذرية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3295"/>
            <a:ext cx="9144000" cy="7140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7-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قد حلفَ يهوه </a:t>
            </a:r>
            <a:r>
              <a:rPr lang="ar-EG" sz="5400" b="1" dirty="0" err="1"/>
              <a:t>تصيباؤوت</a:t>
            </a:r>
            <a:r>
              <a:rPr lang="ar-EG" sz="5400" b="1" dirty="0"/>
              <a:t> القديرُ قائلًا</a:t>
            </a:r>
            <a:br>
              <a:rPr lang="ar-EG" sz="5400" b="1" dirty="0"/>
            </a:br>
            <a:r>
              <a:rPr lang="ar-EG" sz="5400" b="1" dirty="0"/>
              <a:t>أنه كما قصدتُ يصير وكما نويتُ يثبتُ</a:t>
            </a:r>
            <a:br>
              <a:rPr lang="ar-EG" sz="5400" b="1" dirty="0"/>
            </a:br>
            <a:r>
              <a:rPr lang="ar-EG" sz="4800" b="1" dirty="0"/>
              <a:t>أحطم أشور في أرضي أدوسَه على جبالي</a:t>
            </a:r>
            <a:br>
              <a:rPr lang="ar-EG" sz="4800" b="1" dirty="0"/>
            </a:br>
            <a:r>
              <a:rPr lang="ar-EG" sz="4800" b="1" dirty="0"/>
              <a:t>هذا قضائي على الأرض وتلك يدي على الأممِ</a:t>
            </a:r>
            <a:br>
              <a:rPr lang="ar-EG" sz="48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8-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فُينزعُ عن شعبي نيرُه ويُزاحُ ويُزال</a:t>
            </a:r>
            <a:br>
              <a:rPr lang="ar-EG" sz="5400" b="1" dirty="0"/>
            </a:br>
            <a:r>
              <a:rPr lang="ar-EG" sz="5400" b="1" dirty="0"/>
              <a:t>عن أكتافهِم حملُه فهذا أمرُ القدير</a:t>
            </a:r>
            <a:br>
              <a:rPr lang="ar-EG" sz="5400" b="1" dirty="0"/>
            </a:br>
            <a:r>
              <a:rPr lang="ar-EG" sz="5400" b="1" dirty="0"/>
              <a:t>يهوه </a:t>
            </a:r>
            <a:r>
              <a:rPr lang="ar-EG" sz="5400" b="1" dirty="0" err="1"/>
              <a:t>تصيباؤوت</a:t>
            </a:r>
            <a:r>
              <a:rPr lang="ar-EG" sz="5400" b="1" dirty="0"/>
              <a:t> قضى فمن يُبَّطلُ؟</a:t>
            </a:r>
            <a:br>
              <a:rPr lang="ar-EG" sz="5400" b="1" dirty="0"/>
            </a:br>
            <a:r>
              <a:rPr lang="ar-EG" sz="5400" b="1" dirty="0"/>
              <a:t>ويدُه هيَ الممدودةُ فمن يرُدَّها؟</a:t>
            </a: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238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204</cp:revision>
  <dcterms:created xsi:type="dcterms:W3CDTF">2021-12-07T14:30:00Z</dcterms:created>
  <dcterms:modified xsi:type="dcterms:W3CDTF">2023-12-14T09:29:55Z</dcterms:modified>
</cp:coreProperties>
</file>