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46" r:id="rId3"/>
    <p:sldId id="274" r:id="rId4"/>
    <p:sldId id="345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5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93" d="100"/>
          <a:sy n="93" d="100"/>
        </p:scale>
        <p:origin x="1512" y="1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تـرنيــمة</a:t>
            </a:r>
          </a:p>
          <a:p>
            <a:pPr algn="ctr" rtl="1"/>
            <a:endParaRPr lang="ar-EG" sz="7200" b="1" dirty="0">
              <a:latin typeface="Arial" charset="0"/>
            </a:endParaRPr>
          </a:p>
          <a:p>
            <a:pPr algn="ctr" rtl="1"/>
            <a:r>
              <a:rPr lang="ar-EG" sz="7200" b="1" dirty="0"/>
              <a:t>أشتاق إليك يا إلهي</a:t>
            </a:r>
            <a:br>
              <a:rPr lang="ar-EG" sz="7200" b="1" dirty="0"/>
            </a:br>
            <a:endParaRPr lang="ar-EG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95988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كما يشتاق </a:t>
            </a:r>
            <a:r>
              <a:rPr lang="ar-EG" sz="7200" b="1" dirty="0" err="1">
                <a:solidFill>
                  <a:srgbClr val="003300"/>
                </a:solidFill>
              </a:rPr>
              <a:t>الإيل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إلى جداول المياه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هكذا تشتاق نفسي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إليك يا الله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52400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غنوا لإله قوتنا</a:t>
            </a:r>
            <a:br>
              <a:rPr lang="ar-EG" sz="7200" b="1" dirty="0"/>
            </a:br>
            <a:r>
              <a:rPr lang="ar-EG" sz="7200" b="1" dirty="0"/>
              <a:t>اسجدوا لإله يعقوب</a:t>
            </a:r>
            <a:br>
              <a:rPr lang="ar-EG" sz="7200" b="1" dirty="0"/>
            </a:br>
            <a:r>
              <a:rPr lang="ar-EG" sz="7200" b="1" dirty="0"/>
              <a:t>وارفعوا نغماً وهاتوا</a:t>
            </a:r>
            <a:br>
              <a:rPr lang="ar-EG" sz="7200" b="1" dirty="0"/>
            </a:br>
            <a:r>
              <a:rPr lang="ar-EG" sz="7200" b="1" dirty="0"/>
              <a:t>دفاً وعود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7764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سيدي لا خير لي سواك</a:t>
            </a:r>
            <a:br>
              <a:rPr lang="ar-EG" sz="8000" b="1" dirty="0"/>
            </a:b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95988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كما يشتاق </a:t>
            </a:r>
            <a:r>
              <a:rPr lang="ar-EG" sz="7200" b="1" dirty="0" err="1">
                <a:solidFill>
                  <a:srgbClr val="003300"/>
                </a:solidFill>
              </a:rPr>
              <a:t>الإيل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إلى جداول المياه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هكذا تشتاق نفسي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إليك يا الله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228600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أشتاق إليك يا إلهي</a:t>
            </a:r>
            <a:br>
              <a:rPr lang="ar-EG" sz="7200" b="1" dirty="0"/>
            </a:br>
            <a:r>
              <a:rPr lang="ar-EG" sz="7200" b="1" dirty="0"/>
              <a:t>بل أتوق إلى سماك</a:t>
            </a:r>
            <a:br>
              <a:rPr lang="ar-EG" sz="7200" b="1" dirty="0"/>
            </a:br>
            <a:r>
              <a:rPr lang="ar-EG" sz="7200" b="1" dirty="0"/>
              <a:t>أريد أن أحيا بديارك</a:t>
            </a:r>
            <a:br>
              <a:rPr lang="ar-EG" sz="7200" b="1" dirty="0"/>
            </a:br>
            <a:r>
              <a:rPr lang="ar-EG" sz="7200" b="1" dirty="0"/>
              <a:t>أريد أن أبقى بجوارك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7764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سيدي لا خير لي سواك</a:t>
            </a:r>
            <a:br>
              <a:rPr lang="ar-EG" sz="8000" b="1" dirty="0"/>
            </a:b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95988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كما يشتاق </a:t>
            </a:r>
            <a:r>
              <a:rPr lang="ar-EG" sz="7200" b="1" dirty="0" err="1">
                <a:solidFill>
                  <a:srgbClr val="003300"/>
                </a:solidFill>
              </a:rPr>
              <a:t>الإيل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إلى جداول المياه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هكذا تشتاق نفسي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إليك يا الله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228600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أرفع عيني إلى السماء</a:t>
            </a:r>
            <a:br>
              <a:rPr lang="ar-EG" sz="7200" b="1" dirty="0"/>
            </a:br>
            <a:r>
              <a:rPr lang="ar-EG" sz="7200" b="1" dirty="0"/>
              <a:t>من حيث يأتي عوني</a:t>
            </a:r>
            <a:br>
              <a:rPr lang="ar-EG" sz="7200" b="1" dirty="0"/>
            </a:br>
            <a:r>
              <a:rPr lang="ar-EG" sz="7200" b="1" dirty="0"/>
              <a:t>دعني </a:t>
            </a:r>
            <a:r>
              <a:rPr lang="ar-EG" sz="7200" b="1" dirty="0" err="1"/>
              <a:t>ابصر</a:t>
            </a:r>
            <a:r>
              <a:rPr lang="ar-EG" sz="7200" b="1" dirty="0"/>
              <a:t> عظمة مجدك</a:t>
            </a:r>
            <a:br>
              <a:rPr lang="ar-EG" sz="7200" b="1" dirty="0"/>
            </a:br>
            <a:r>
              <a:rPr lang="ar-EG" sz="7200" b="1" dirty="0"/>
              <a:t>فإليك قد عطشت نفسي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7764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سيدي لا خير لي سواك</a:t>
            </a:r>
            <a:br>
              <a:rPr lang="ar-EG" sz="8000" b="1" dirty="0"/>
            </a:b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95988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كما يشتاق </a:t>
            </a:r>
            <a:r>
              <a:rPr lang="ar-EG" sz="7200" b="1" dirty="0" err="1">
                <a:solidFill>
                  <a:srgbClr val="003300"/>
                </a:solidFill>
              </a:rPr>
              <a:t>الإيل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إلى جداول المياه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هكذا تشتاق نفسي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إليك يا الله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228600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أنت </a:t>
            </a:r>
            <a:r>
              <a:rPr lang="ar-EG" sz="7200" b="1" dirty="0" err="1"/>
              <a:t>يارب</a:t>
            </a:r>
            <a:r>
              <a:rPr lang="ar-EG" sz="7200" b="1" dirty="0"/>
              <a:t> إله حصني</a:t>
            </a:r>
            <a:br>
              <a:rPr lang="ar-EG" sz="7200" b="1" dirty="0"/>
            </a:br>
            <a:r>
              <a:rPr lang="ar-EG" sz="7200" b="1" dirty="0"/>
              <a:t>أنت ترسي وإلهي</a:t>
            </a:r>
            <a:br>
              <a:rPr lang="ar-EG" sz="7200" b="1" dirty="0"/>
            </a:br>
            <a:r>
              <a:rPr lang="ar-EG" sz="7200" b="1" dirty="0"/>
              <a:t>أرسل نورك وحقك</a:t>
            </a:r>
            <a:br>
              <a:rPr lang="ar-EG" sz="7200" b="1" dirty="0"/>
            </a:br>
            <a:r>
              <a:rPr lang="ar-EG" sz="7200" b="1" dirty="0"/>
              <a:t>وهما سوف يهدياني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7764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سيدي لا خير لي سواك</a:t>
            </a:r>
            <a:br>
              <a:rPr lang="ar-EG" sz="8000" b="1" dirty="0"/>
            </a:b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1847</TotalTime>
  <Words>166</Words>
  <Application>Microsoft Office PowerPoint</Application>
  <PresentationFormat>عرض على الشاشة (4:3)</PresentationFormat>
  <Paragraphs>15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203</cp:revision>
  <dcterms:created xsi:type="dcterms:W3CDTF">2021-12-07T14:30:00Z</dcterms:created>
  <dcterms:modified xsi:type="dcterms:W3CDTF">2023-12-14T09:37:37Z</dcterms:modified>
</cp:coreProperties>
</file>