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354" r:id="rId4"/>
    <p:sldId id="355" r:id="rId5"/>
    <p:sldId id="356" r:id="rId6"/>
    <p:sldId id="357" r:id="rId7"/>
    <p:sldId id="35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54"/>
            <p14:sldId id="355"/>
            <p14:sldId id="356"/>
            <p14:sldId id="357"/>
            <p14:sldId id="35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2" d="100"/>
          <a:sy n="62" d="100"/>
        </p:scale>
        <p:origin x="312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/>
            <a:r>
              <a:rPr lang="ar-EG" sz="7200" b="1" dirty="0"/>
              <a:t>أشتاقُ أيا طاهرُ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 </a:t>
            </a:r>
          </a:p>
          <a:p>
            <a:pPr algn="ctr"/>
            <a:r>
              <a:rPr lang="ar-EG" sz="7200" b="1" dirty="0"/>
              <a:t>أشتاقُ أيا طاهرُ</a:t>
            </a:r>
          </a:p>
          <a:p>
            <a:pPr algn="ctr"/>
            <a:r>
              <a:rPr lang="ar-EG" sz="7200" b="1" dirty="0"/>
              <a:t>بأن أصيرَ مثلكَ</a:t>
            </a:r>
          </a:p>
          <a:p>
            <a:pPr algn="ctr"/>
            <a:r>
              <a:rPr lang="ar-EG" sz="7200" b="1" dirty="0"/>
              <a:t>ومَن سواك قادرُ</a:t>
            </a:r>
          </a:p>
          <a:p>
            <a:pPr algn="ctr"/>
            <a:r>
              <a:rPr lang="ar-EG" sz="7200" b="1" dirty="0"/>
              <a:t>فاسمحْ وغيِّر عبدكَ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144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فيرجعَ القلبُ لكَ</a:t>
            </a:r>
          </a:p>
          <a:p>
            <a:pPr algn="ctr"/>
            <a:r>
              <a:rPr lang="ar-EG" sz="7200" b="1" dirty="0"/>
              <a:t>ويخلصَ الحبَّ لكَ</a:t>
            </a:r>
          </a:p>
          <a:p>
            <a:pPr algn="ctr"/>
            <a:r>
              <a:rPr lang="ar-EG" sz="7200" b="1" dirty="0"/>
              <a:t>ويصبحَ الكلُّ لكَ</a:t>
            </a:r>
          </a:p>
          <a:p>
            <a:pPr algn="ctr"/>
            <a:r>
              <a:rPr lang="ar-EG" sz="7200" b="1" dirty="0"/>
              <a:t>نفسي لك تنتظرُ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</a:t>
            </a:r>
          </a:p>
          <a:p>
            <a:pPr algn="ctr"/>
            <a:r>
              <a:rPr lang="ar-EG" sz="7200" b="1" dirty="0"/>
              <a:t>أريدُ أن أطيعكَ</a:t>
            </a:r>
          </a:p>
          <a:p>
            <a:pPr algn="ctr"/>
            <a:r>
              <a:rPr lang="ar-EG" sz="7200" b="1" dirty="0"/>
              <a:t>لكنني لا أستطيعْ</a:t>
            </a:r>
          </a:p>
          <a:p>
            <a:pPr algn="ctr"/>
            <a:r>
              <a:rPr lang="ar-EG" sz="7200" b="1" dirty="0"/>
              <a:t>أحتاجُ إلى روحِكَ</a:t>
            </a:r>
          </a:p>
          <a:p>
            <a:pPr algn="ctr"/>
            <a:r>
              <a:rPr lang="ar-EG" sz="7200" b="1" dirty="0"/>
              <a:t>لأُحرِزَ النصرَ البديعْ</a:t>
            </a:r>
          </a:p>
        </p:txBody>
      </p:sp>
    </p:spTree>
    <p:extLst>
      <p:ext uri="{BB962C8B-B14F-4D97-AF65-F5344CB8AC3E}">
        <p14:creationId xmlns:p14="http://schemas.microsoft.com/office/powerpoint/2010/main" val="387277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144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/>
              <a:t>تعال غيِّر صورَتي</a:t>
            </a:r>
          </a:p>
          <a:p>
            <a:pPr algn="ctr"/>
            <a:r>
              <a:rPr lang="ar-EG" sz="7200" b="1"/>
              <a:t>تعال بدِّل حياتي</a:t>
            </a:r>
          </a:p>
          <a:p>
            <a:pPr algn="ctr"/>
            <a:r>
              <a:rPr lang="ar-EG" sz="7200" b="1"/>
              <a:t>تعال واملأ مُهجتي</a:t>
            </a:r>
          </a:p>
          <a:p>
            <a:pPr algn="ctr"/>
            <a:r>
              <a:rPr lang="ar-EG" sz="7200" b="1"/>
              <a:t>نفسي لك تنتظرُ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984916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 </a:t>
            </a:r>
          </a:p>
          <a:p>
            <a:pPr algn="ctr"/>
            <a:r>
              <a:rPr lang="ar-EG" sz="7200" b="1" dirty="0"/>
              <a:t>3 - يا سيدي كمِّل أنتَ</a:t>
            </a:r>
          </a:p>
          <a:p>
            <a:pPr algn="ctr"/>
            <a:r>
              <a:rPr lang="ar-EG" sz="7200" b="1" dirty="0"/>
              <a:t>نقصَ صلاتي يا حبيبْ</a:t>
            </a:r>
          </a:p>
          <a:p>
            <a:pPr algn="ctr"/>
            <a:r>
              <a:rPr lang="ar-EG" sz="7200" b="1" dirty="0"/>
              <a:t>بروحك فاشفع أنتَ</a:t>
            </a:r>
          </a:p>
          <a:p>
            <a:pPr algn="ctr"/>
            <a:r>
              <a:rPr lang="ar-EG" sz="7200" b="1" dirty="0"/>
              <a:t>واسمع صلاتي يا مجيبْ</a:t>
            </a:r>
          </a:p>
        </p:txBody>
      </p:sp>
    </p:spTree>
    <p:extLst>
      <p:ext uri="{BB962C8B-B14F-4D97-AF65-F5344CB8AC3E}">
        <p14:creationId xmlns:p14="http://schemas.microsoft.com/office/powerpoint/2010/main" val="1576004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144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/>
              <a:t>أنت يا ربي تسمعُ</a:t>
            </a:r>
          </a:p>
          <a:p>
            <a:pPr algn="ctr"/>
            <a:r>
              <a:rPr lang="ar-EG" sz="7200" b="1"/>
              <a:t>إلى صلاتي من عُلاكْ</a:t>
            </a:r>
          </a:p>
          <a:p>
            <a:pPr algn="ctr"/>
            <a:r>
              <a:rPr lang="ar-EG" sz="7200" b="1"/>
              <a:t>وبالخلاص تُسرعُ</a:t>
            </a:r>
          </a:p>
          <a:p>
            <a:pPr algn="ctr"/>
            <a:r>
              <a:rPr lang="ar-EG" sz="7200" b="1"/>
              <a:t>نفسي لك تنتظرُ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240294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</TotalTime>
  <Words>85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2023-12-14T09:55:05Z</dcterms:modified>
</cp:coreProperties>
</file>