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EG" sz="8000" b="1" dirty="0">
                <a:latin typeface="Arial" charset="0"/>
              </a:rPr>
              <a:t>ا</a:t>
            </a:r>
            <a:r>
              <a:rPr lang="ar-SA" sz="8000" b="1" dirty="0" err="1">
                <a:latin typeface="Arial" charset="0"/>
              </a:rPr>
              <a:t>شتاق</a:t>
            </a:r>
            <a:r>
              <a:rPr lang="ar-SA" sz="8000" b="1" dirty="0">
                <a:latin typeface="Arial" charset="0"/>
              </a:rPr>
              <a:t> ربي </a:t>
            </a:r>
            <a:r>
              <a:rPr lang="ar-EG" sz="8000" b="1">
                <a:latin typeface="Arial" charset="0"/>
              </a:rPr>
              <a:t>ا</a:t>
            </a:r>
            <a:r>
              <a:rPr lang="ar-SA" sz="8000" b="1">
                <a:latin typeface="Arial" charset="0"/>
              </a:rPr>
              <a:t>سبح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اشتاق ربي اسبح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في نهر روحك العميق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اترك شطي افتح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عمري لتيار رفيق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الماء ضحل ها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خذني الي عمق بعيد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ومن غني الي غني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مجد الي مجد جديد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يا ربي ابغي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جراة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لان اقاد كاملا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اسلم عمري مرة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بين يديك احملا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52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الماء ضحل ها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خذني الي عمق بعيد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ومن غني الي غني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مجد الي مجد جديد</a:t>
            </a:r>
          </a:p>
        </p:txBody>
      </p:sp>
    </p:spTree>
    <p:extLst>
      <p:ext uri="{BB962C8B-B14F-4D97-AF65-F5344CB8AC3E}">
        <p14:creationId xmlns:p14="http://schemas.microsoft.com/office/powerpoint/2010/main" val="385202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القاع ليس مسكني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ولا الشطوط شهوتي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العمق احلي موطن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مداه صار غايتي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08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الماء ضحل ها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خذني الي عمق بعيد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ومن غني الي غني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مجد الي مجد جديد</a:t>
            </a:r>
          </a:p>
        </p:txBody>
      </p:sp>
    </p:spTree>
    <p:extLst>
      <p:ext uri="{BB962C8B-B14F-4D97-AF65-F5344CB8AC3E}">
        <p14:creationId xmlns:p14="http://schemas.microsoft.com/office/powerpoint/2010/main" val="220766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في العمق نبض دائم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هناك كم تحلو الحياة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يسوع حولي قائم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حضوره اتي مداه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70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الماء ضحل ها هنا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خذني الي عمق بعيد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ومن غني الي غني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مجد الي مجد جديد</a:t>
            </a:r>
          </a:p>
        </p:txBody>
      </p:sp>
    </p:spTree>
    <p:extLst>
      <p:ext uri="{BB962C8B-B14F-4D97-AF65-F5344CB8AC3E}">
        <p14:creationId xmlns:p14="http://schemas.microsoft.com/office/powerpoint/2010/main" val="429297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136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2023-12-14T10:15:31Z</dcterms:modified>
</cp:coreProperties>
</file>