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54" r:id="rId5"/>
    <p:sldId id="348" r:id="rId6"/>
    <p:sldId id="355" r:id="rId7"/>
    <p:sldId id="350" r:id="rId8"/>
    <p:sldId id="356" r:id="rId9"/>
    <p:sldId id="352" r:id="rId10"/>
    <p:sldId id="35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4"/>
            <p14:sldId id="348"/>
            <p14:sldId id="355"/>
            <p14:sldId id="350"/>
            <p14:sldId id="356"/>
            <p14:sldId id="352"/>
            <p14:sldId id="35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12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endParaRPr lang="ar-EG" sz="7200" b="1" dirty="0">
              <a:latin typeface="Arial" charset="0"/>
            </a:endParaRPr>
          </a:p>
          <a:p>
            <a:pPr algn="ctr" rtl="1"/>
            <a:r>
              <a:rPr lang="ar-EG" sz="7200" b="1" dirty="0">
                <a:latin typeface="Century Schoolbook" pitchFamily="18" charset="0"/>
              </a:rPr>
              <a:t>اشتقنا </a:t>
            </a:r>
            <a:r>
              <a:rPr lang="ar-EG" sz="7200" b="1" dirty="0" err="1">
                <a:latin typeface="Century Schoolbook" pitchFamily="18" charset="0"/>
              </a:rPr>
              <a:t>أيوه</a:t>
            </a:r>
            <a:r>
              <a:rPr lang="ar-EG" sz="7200" b="1" dirty="0">
                <a:latin typeface="Century Schoolbook" pitchFamily="18" charset="0"/>
              </a:rPr>
              <a:t> اشتقنا</a:t>
            </a:r>
            <a:r>
              <a:rPr lang="en-US" sz="7200" dirty="0"/>
              <a:t> 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اشتقنا أيوه اشتقنا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نروح لو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طننا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وديار الغربة نسيبها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وتنتهي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أحراننا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025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اشتقنا أيوه اشتقنا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نروح لو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طننا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وديار الغربة نسيبها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وتنتهي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أحراننا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لا عوز ولا </a:t>
            </a:r>
            <a:r>
              <a:rPr lang="ar-EG" sz="7200" b="1" dirty="0" err="1"/>
              <a:t>إحتياج</a:t>
            </a:r>
            <a:endParaRPr lang="ar-EG" sz="7200" b="1" dirty="0"/>
          </a:p>
          <a:p>
            <a:pPr algn="ctr"/>
            <a:r>
              <a:rPr lang="ar-EG" sz="7200" b="1" dirty="0"/>
              <a:t>ولا خوف ولا </a:t>
            </a:r>
            <a:r>
              <a:rPr lang="ar-EG" sz="7200" b="1" dirty="0" err="1"/>
              <a:t>إنزعاج</a:t>
            </a:r>
            <a:endParaRPr lang="ar-EG" sz="7200" b="1" dirty="0"/>
          </a:p>
          <a:p>
            <a:pPr algn="ctr"/>
            <a:r>
              <a:rPr lang="ar-EG" sz="7200" b="1" dirty="0"/>
              <a:t>ولا بحر بموجه هاج </a:t>
            </a:r>
          </a:p>
          <a:p>
            <a:pPr algn="ctr"/>
            <a:r>
              <a:rPr lang="ar-EG" sz="7200" b="1" dirty="0"/>
              <a:t>ولا فيه </a:t>
            </a:r>
            <a:r>
              <a:rPr lang="ar-EG" sz="7200" b="1" dirty="0" err="1"/>
              <a:t>اخطار</a:t>
            </a:r>
            <a:r>
              <a:rPr lang="ar-EG" sz="7200" b="1" dirty="0"/>
              <a:t> ترعبنا 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اشتقنا أيوه اشتقنا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نروح لو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طننا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وديار الغربة نسيبها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وتنتهي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أحراننا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915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798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ولا هم ولا احزان </a:t>
            </a:r>
          </a:p>
          <a:p>
            <a:pPr algn="ctr"/>
            <a:r>
              <a:rPr lang="ar-EG" sz="7200" b="1" dirty="0" err="1">
                <a:latin typeface="Arial" charset="0"/>
              </a:rPr>
              <a:t>ولاغدر</a:t>
            </a:r>
            <a:r>
              <a:rPr lang="ar-EG" sz="7200" b="1" dirty="0">
                <a:latin typeface="Arial" charset="0"/>
              </a:rPr>
              <a:t> من </a:t>
            </a:r>
            <a:r>
              <a:rPr lang="ar-EG" sz="7200" b="1" dirty="0" err="1">
                <a:latin typeface="Arial" charset="0"/>
              </a:rPr>
              <a:t>انسان</a:t>
            </a:r>
            <a:endParaRPr lang="ar-EG" sz="7200" b="1" dirty="0">
              <a:latin typeface="Arial" charset="0"/>
            </a:endParaRPr>
          </a:p>
          <a:p>
            <a:pPr algn="ctr"/>
            <a:r>
              <a:rPr lang="ar-EG" sz="7200" b="1" dirty="0"/>
              <a:t>ولا فيه هناك شيطان</a:t>
            </a:r>
            <a:br>
              <a:rPr lang="ar-EG" sz="4400" b="1" dirty="0"/>
            </a:br>
            <a:r>
              <a:rPr lang="ar-EG" sz="6600" b="1" dirty="0"/>
              <a:t>بسهامه يحاربنا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اشتقنا أيوه اشتقنا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نروح لو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طننا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وديار الغربة نسيبها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وتنتهي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أحراننا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084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7200" b="1" dirty="0"/>
              <a:t>لا </a:t>
            </a:r>
            <a:r>
              <a:rPr lang="ar-EG" sz="7200" b="1" dirty="0" err="1"/>
              <a:t>بكا</a:t>
            </a:r>
            <a:r>
              <a:rPr lang="ar-EG" sz="7200" b="1" dirty="0"/>
              <a:t> </a:t>
            </a:r>
            <a:r>
              <a:rPr lang="ar-EG" sz="6600" b="1" dirty="0"/>
              <a:t>ولا</a:t>
            </a:r>
            <a:r>
              <a:rPr lang="ar-EG" sz="7200" b="1" dirty="0"/>
              <a:t> دموع</a:t>
            </a:r>
            <a:r>
              <a:rPr lang="ar-EG" sz="7200" dirty="0"/>
              <a:t> </a:t>
            </a:r>
          </a:p>
          <a:p>
            <a:pPr algn="ctr"/>
            <a:r>
              <a:rPr lang="ar-EG" sz="7200" b="1" dirty="0">
                <a:latin typeface="Arial" charset="0"/>
              </a:rPr>
              <a:t>ولا عطش </a:t>
            </a:r>
            <a:r>
              <a:rPr lang="ar-EG" sz="7200" b="1" dirty="0" err="1">
                <a:latin typeface="Arial" charset="0"/>
              </a:rPr>
              <a:t>ولاجوع</a:t>
            </a:r>
            <a:endParaRPr lang="ar-EG" sz="7200" b="1" dirty="0">
              <a:latin typeface="Arial" charset="0"/>
            </a:endParaRPr>
          </a:p>
          <a:p>
            <a:pPr algn="ctr"/>
            <a:r>
              <a:rPr lang="ar-EG" sz="7200" b="1" dirty="0" err="1"/>
              <a:t>دي</a:t>
            </a:r>
            <a:r>
              <a:rPr lang="ar-EG" sz="7200" b="1" dirty="0"/>
              <a:t> نظرة في يسوع</a:t>
            </a:r>
            <a:r>
              <a:rPr lang="en-US" sz="4800" dirty="0"/>
              <a:t> </a:t>
            </a:r>
            <a:endParaRPr lang="ar-EG" sz="4800" dirty="0"/>
          </a:p>
          <a:p>
            <a:pPr algn="ctr"/>
            <a:r>
              <a:rPr lang="ar-EG" sz="7200" b="1" dirty="0">
                <a:latin typeface="Arial" charset="0"/>
              </a:rPr>
              <a:t>تكفينا وتشبعنا </a:t>
            </a:r>
            <a:endParaRPr lang="en-US" sz="115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Century Schoolbook" pitchFamily="18" charset="0"/>
              </a:rPr>
              <a:t>اشتقنا أيوه اشتقنا</a:t>
            </a:r>
            <a:r>
              <a:rPr lang="en-US" sz="7200" b="1" dirty="0">
                <a:solidFill>
                  <a:srgbClr val="003300"/>
                </a:solidFill>
              </a:rPr>
              <a:t> </a:t>
            </a:r>
            <a:endParaRPr lang="ar-EG" sz="7200" b="1" dirty="0">
              <a:solidFill>
                <a:srgbClr val="003300"/>
              </a:solidFill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نروح لو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طننا</a:t>
            </a:r>
            <a:endParaRPr lang="ar-EG" sz="7200" b="1" dirty="0">
              <a:solidFill>
                <a:srgbClr val="003300"/>
              </a:solidFill>
              <a:latin typeface="Arial" charset="0"/>
            </a:endParaRP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وديار الغربة نسيبها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  <a:latin typeface="Arial" charset="0"/>
              </a:rPr>
              <a:t>وتنتهي </a:t>
            </a:r>
            <a:r>
              <a:rPr lang="ar-EG" sz="7200" b="1" dirty="0" err="1">
                <a:solidFill>
                  <a:srgbClr val="003300"/>
                </a:solidFill>
                <a:latin typeface="Arial" charset="0"/>
              </a:rPr>
              <a:t>أحراننا</a:t>
            </a: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816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5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4-</a:t>
            </a:r>
          </a:p>
          <a:p>
            <a:pPr algn="ctr"/>
            <a:r>
              <a:rPr lang="ar-EG" sz="7200" b="1" dirty="0"/>
              <a:t>لا أنين ولا أتعاب</a:t>
            </a:r>
          </a:p>
          <a:p>
            <a:pPr algn="ctr"/>
            <a:r>
              <a:rPr lang="ar-EG" sz="7200" b="1" dirty="0"/>
              <a:t>ولا فراق </a:t>
            </a:r>
            <a:r>
              <a:rPr lang="ar-EG" sz="7200" b="1" dirty="0" err="1"/>
              <a:t>الاحبابب</a:t>
            </a:r>
            <a:endParaRPr lang="ar-EG" sz="7200" b="1" dirty="0"/>
          </a:p>
          <a:p>
            <a:pPr algn="ctr"/>
            <a:r>
              <a:rPr lang="ar-EG" sz="7200" b="1" dirty="0" err="1"/>
              <a:t>دا</a:t>
            </a:r>
            <a:r>
              <a:rPr lang="ar-EG" sz="7200" b="1" dirty="0"/>
              <a:t> هناك في بيت </a:t>
            </a:r>
            <a:r>
              <a:rPr lang="ar-EG" sz="7200" b="1" dirty="0" err="1"/>
              <a:t>الآب</a:t>
            </a:r>
            <a:br>
              <a:rPr lang="ar-EG" sz="7200" b="1" dirty="0"/>
            </a:br>
            <a:r>
              <a:rPr lang="ar-EG" sz="7200" b="1" dirty="0" err="1"/>
              <a:t>حوالينا</a:t>
            </a:r>
            <a:r>
              <a:rPr lang="ar-EG" sz="7200" b="1" dirty="0"/>
              <a:t> عرسه ها يجمعنا </a:t>
            </a:r>
            <a:r>
              <a:rPr lang="en-US" sz="7200" dirty="0"/>
              <a:t> 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1846</TotalTime>
  <Words>133</Words>
  <Application>Microsoft Office PowerPoint</Application>
  <PresentationFormat>عرض على الشاشة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Century Schoolbook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2023-12-14T10:19:16Z</dcterms:modified>
</cp:coreProperties>
</file>