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9" r:id="rId3"/>
    <p:sldId id="274" r:id="rId4"/>
    <p:sldId id="348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9"/>
            <p14:sldId id="274"/>
            <p14:sldId id="34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2" d="100"/>
          <a:sy n="62" d="100"/>
        </p:scale>
        <p:origin x="312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42079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تـرنيــمة</a:t>
            </a:r>
          </a:p>
          <a:p>
            <a:pPr algn="ctr" rtl="1"/>
            <a:endParaRPr lang="ar-EG" sz="7200" b="1" dirty="0">
              <a:latin typeface="Arial" charset="0"/>
            </a:endParaRPr>
          </a:p>
          <a:p>
            <a:pPr algn="ctr" rtl="1"/>
            <a:r>
              <a:rPr lang="ar-EG" sz="7200" b="1" dirty="0"/>
              <a:t>أشدو </a:t>
            </a:r>
            <a:r>
              <a:rPr lang="ar-EG" sz="7200" b="1" dirty="0" err="1"/>
              <a:t>لإسمك</a:t>
            </a:r>
            <a:r>
              <a:rPr lang="ar-EG" sz="7200" b="1" dirty="0"/>
              <a:t> فأنت </a:t>
            </a:r>
            <a:r>
              <a:rPr lang="ar-EG" sz="7200" b="1" dirty="0" err="1"/>
              <a:t>إنتصاري</a:t>
            </a: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681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1-</a:t>
            </a:r>
          </a:p>
          <a:p>
            <a:pPr algn="ctr"/>
            <a:r>
              <a:rPr lang="ar-EG" sz="6600" b="1" dirty="0"/>
              <a:t>اشدوا </a:t>
            </a:r>
            <a:r>
              <a:rPr lang="ar-EG" sz="6600" b="1" dirty="0" err="1"/>
              <a:t>لإسمك</a:t>
            </a:r>
            <a:r>
              <a:rPr lang="ar-EG" sz="6600" b="1" dirty="0"/>
              <a:t> فأنت </a:t>
            </a:r>
            <a:r>
              <a:rPr lang="ar-EG" sz="6600" b="1" dirty="0" err="1"/>
              <a:t>إفتخاري</a:t>
            </a:r>
            <a:endParaRPr lang="ar-EG" sz="6600" b="1" dirty="0"/>
          </a:p>
          <a:p>
            <a:pPr algn="ctr"/>
            <a:r>
              <a:rPr lang="ar-EG" sz="6600" b="1" dirty="0"/>
              <a:t>اشدوا </a:t>
            </a:r>
            <a:r>
              <a:rPr lang="ar-EG" sz="6600" b="1" dirty="0" err="1"/>
              <a:t>لإسمك</a:t>
            </a:r>
            <a:r>
              <a:rPr lang="ar-EG" sz="6600" b="1" dirty="0"/>
              <a:t> فأنت انتصاري</a:t>
            </a:r>
          </a:p>
          <a:p>
            <a:pPr algn="ctr"/>
            <a:r>
              <a:rPr lang="ar-EG" sz="6600" b="1" dirty="0"/>
              <a:t>اشدوا </a:t>
            </a:r>
            <a:r>
              <a:rPr lang="ar-EG" sz="6600" b="1" dirty="0" err="1"/>
              <a:t>لإسمك</a:t>
            </a:r>
            <a:r>
              <a:rPr lang="ar-EG" sz="6600" b="1" dirty="0"/>
              <a:t>  اشدوا </a:t>
            </a:r>
            <a:r>
              <a:rPr lang="ar-EG" sz="6600" b="1" dirty="0" err="1"/>
              <a:t>لإسمك</a:t>
            </a:r>
            <a:endParaRPr lang="ar-EG" sz="6600" b="1" dirty="0"/>
          </a:p>
          <a:p>
            <a:pPr algn="ctr"/>
            <a:r>
              <a:rPr lang="ar-EG" sz="6600" b="1" dirty="0"/>
              <a:t>اشدوا </a:t>
            </a:r>
            <a:r>
              <a:rPr lang="ar-EG" sz="6600" b="1" dirty="0" err="1"/>
              <a:t>لإسمك</a:t>
            </a:r>
            <a:r>
              <a:rPr lang="ar-EG" sz="6600" b="1" dirty="0"/>
              <a:t>  ليلي ونهاري</a:t>
            </a:r>
          </a:p>
        </p:txBody>
      </p:sp>
    </p:spTree>
    <p:extLst>
      <p:ext uri="{BB962C8B-B14F-4D97-AF65-F5344CB8AC3E}">
        <p14:creationId xmlns:p14="http://schemas.microsoft.com/office/powerpoint/2010/main" val="4112165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92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600" b="1" dirty="0"/>
              <a:t>2-</a:t>
            </a:r>
          </a:p>
          <a:p>
            <a:pPr algn="ctr"/>
            <a:r>
              <a:rPr lang="ar-EG" sz="6200" b="1" dirty="0">
                <a:latin typeface="Arial" charset="0"/>
              </a:rPr>
              <a:t>في السماء انت شمسي وضيائي </a:t>
            </a:r>
          </a:p>
          <a:p>
            <a:pPr algn="ctr"/>
            <a:r>
              <a:rPr lang="ar-EG" sz="6600" b="1" dirty="0">
                <a:latin typeface="Arial" charset="0"/>
              </a:rPr>
              <a:t>في السبيل انت فرحي ورجائي</a:t>
            </a:r>
          </a:p>
          <a:p>
            <a:pPr algn="ctr"/>
            <a:r>
              <a:rPr lang="ar-EG" sz="6600" b="1" dirty="0">
                <a:latin typeface="Arial" charset="0"/>
              </a:rPr>
              <a:t>في حياتي انت دربي وسمائي</a:t>
            </a:r>
          </a:p>
          <a:p>
            <a:pPr algn="ctr"/>
            <a:r>
              <a:rPr lang="ar-EG" sz="6600" b="1" dirty="0">
                <a:latin typeface="Arial" charset="0"/>
              </a:rPr>
              <a:t>اشدو لاسمك اشدو لاسمك</a:t>
            </a:r>
          </a:p>
          <a:p>
            <a:pPr algn="ctr"/>
            <a:endParaRPr lang="en-US" sz="66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19291"/>
            <a:ext cx="9144000" cy="73866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3-</a:t>
            </a:r>
          </a:p>
          <a:p>
            <a:pPr algn="ctr"/>
            <a:r>
              <a:rPr lang="ar-EG" sz="6600" b="1" dirty="0">
                <a:latin typeface="Arial" charset="0"/>
              </a:rPr>
              <a:t>حبك حبيبي لحني ونشيدي </a:t>
            </a:r>
          </a:p>
          <a:p>
            <a:pPr algn="ctr"/>
            <a:r>
              <a:rPr lang="ar-EG" sz="6600" b="1" dirty="0">
                <a:latin typeface="Arial" charset="0"/>
              </a:rPr>
              <a:t>حبك حبيبي بسمتي وعيدي</a:t>
            </a:r>
          </a:p>
          <a:p>
            <a:pPr algn="ctr"/>
            <a:r>
              <a:rPr lang="ar-EG" sz="6600" b="1" dirty="0">
                <a:latin typeface="Arial" charset="0"/>
              </a:rPr>
              <a:t>حبك حبيبي يسري في وريدي</a:t>
            </a:r>
          </a:p>
          <a:p>
            <a:pPr algn="ctr"/>
            <a:r>
              <a:rPr lang="ar-EG" sz="6600" b="1" dirty="0">
                <a:latin typeface="Arial" charset="0"/>
              </a:rPr>
              <a:t>اشدو لاسمك اشدو لاسمك</a:t>
            </a:r>
          </a:p>
          <a:p>
            <a:pPr algn="ctr"/>
            <a:endParaRPr lang="ar-EG" sz="6600" b="1" dirty="0">
              <a:latin typeface="Arial" charset="0"/>
            </a:endParaRPr>
          </a:p>
          <a:p>
            <a:pPr algn="ctr"/>
            <a:endParaRPr lang="en-US" sz="7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81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60</Words>
  <Application>Microsoft Office PowerPoint</Application>
  <PresentationFormat>عرض على الشاشة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2023-12-14T10:21:53Z</dcterms:modified>
</cp:coreProperties>
</file>