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46" r:id="rId3"/>
    <p:sldId id="274" r:id="rId4"/>
    <p:sldId id="347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62" d="100"/>
          <a:sy n="62" d="100"/>
        </p:scale>
        <p:origin x="312" y="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28600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  <a:endParaRPr lang="ar-EG" sz="7200" b="1" dirty="0">
              <a:latin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أشدو </a:t>
            </a:r>
            <a:r>
              <a:rPr lang="ar-EG" sz="7200" b="1" dirty="0" err="1"/>
              <a:t>لك</a:t>
            </a:r>
            <a:r>
              <a:rPr lang="ar-EG" sz="7200" b="1" dirty="0"/>
              <a:t> أيها </a:t>
            </a:r>
            <a:r>
              <a:rPr lang="ar-EG" sz="7200" b="1" dirty="0" err="1"/>
              <a:t>الفادي</a:t>
            </a:r>
            <a:r>
              <a:rPr lang="ar-EG" sz="7200" b="1" dirty="0"/>
              <a:t> الحبيب</a:t>
            </a:r>
            <a:endParaRPr lang="ar-EG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>
                <a:latin typeface="Arial" charset="0"/>
                <a:cs typeface="Arial" charset="0"/>
              </a:rPr>
              <a:t>أشدو </a:t>
            </a:r>
            <a:r>
              <a:rPr lang="ar-SA" sz="6600" b="1" dirty="0" err="1">
                <a:latin typeface="Arial" charset="0"/>
                <a:cs typeface="Arial" charset="0"/>
              </a:rPr>
              <a:t>لك</a:t>
            </a:r>
            <a:r>
              <a:rPr lang="ar-SA" sz="6600" b="1" dirty="0">
                <a:latin typeface="Arial" charset="0"/>
                <a:cs typeface="Arial" charset="0"/>
              </a:rPr>
              <a:t> أيها </a:t>
            </a:r>
            <a:r>
              <a:rPr lang="ar-SA" sz="6600" b="1" dirty="0" err="1">
                <a:latin typeface="Arial" charset="0"/>
                <a:cs typeface="Arial" charset="0"/>
              </a:rPr>
              <a:t>الفادي</a:t>
            </a:r>
            <a:r>
              <a:rPr lang="ar-SA" sz="6600" b="1" dirty="0">
                <a:latin typeface="Arial" charset="0"/>
                <a:cs typeface="Arial" charset="0"/>
              </a:rPr>
              <a:t> </a:t>
            </a:r>
            <a:r>
              <a:rPr lang="ar-EG" sz="6600" b="1" dirty="0">
                <a:latin typeface="Arial" charset="0"/>
                <a:cs typeface="Arial" charset="0"/>
              </a:rPr>
              <a:t>الحبيب </a:t>
            </a:r>
            <a:endParaRPr lang="en-US" sz="6600" b="1" dirty="0">
              <a:latin typeface="Arial" charset="0"/>
              <a:cs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أعبد</a:t>
            </a:r>
            <a:r>
              <a:rPr lang="en-US" sz="6600" b="1" dirty="0">
                <a:latin typeface="Arial" charset="0"/>
                <a:cs typeface="Arial" charset="0"/>
              </a:rPr>
              <a:t> </a:t>
            </a:r>
            <a:r>
              <a:rPr lang="ar-SA" sz="6600" b="1" dirty="0">
                <a:latin typeface="Arial" charset="0"/>
                <a:cs typeface="Arial" charset="0"/>
              </a:rPr>
              <a:t>ما دمت في</a:t>
            </a:r>
            <a:r>
              <a:rPr lang="ar-EG" sz="6600" b="1" dirty="0">
                <a:latin typeface="Arial" charset="0"/>
                <a:cs typeface="Arial" charset="0"/>
              </a:rPr>
              <a:t> </a:t>
            </a:r>
            <a:r>
              <a:rPr lang="ar-SA" sz="6600" b="1" dirty="0">
                <a:latin typeface="Arial" charset="0"/>
                <a:cs typeface="Arial" charset="0"/>
              </a:rPr>
              <a:t>ذا الوجود</a:t>
            </a:r>
            <a:endParaRPr lang="en-US" sz="6600" b="1" dirty="0">
              <a:latin typeface="Arial" charset="0"/>
              <a:cs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latin typeface="Arial" charset="0"/>
                <a:cs typeface="Arial" charset="0"/>
              </a:rPr>
              <a:t>أنت إلهي أنت سيدي</a:t>
            </a:r>
            <a:endParaRPr lang="en-US" sz="6600" b="1" dirty="0">
              <a:latin typeface="Arial" charset="0"/>
              <a:cs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latin typeface="Arial" charset="0"/>
                <a:cs typeface="Arial" charset="0"/>
              </a:rPr>
              <a:t>أنت خلاصي وستري الوطيد</a:t>
            </a:r>
            <a:endParaRPr lang="en-US" sz="66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92319"/>
            <a:ext cx="9144000" cy="89516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>
                <a:latin typeface="Arial" charset="0"/>
                <a:cs typeface="Arial" charset="0"/>
              </a:rPr>
              <a:t>فيك</a:t>
            </a:r>
            <a:r>
              <a:rPr lang="en-US" sz="66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ar-SA" sz="6600" b="1" dirty="0">
                <a:latin typeface="Arial" charset="0"/>
                <a:cs typeface="Arial" charset="0"/>
              </a:rPr>
              <a:t>ربحي</a:t>
            </a:r>
            <a:r>
              <a:rPr lang="ar-EG" sz="6600" b="1" dirty="0">
                <a:latin typeface="Arial" charset="0"/>
                <a:cs typeface="Arial" charset="0"/>
              </a:rPr>
              <a:t> </a:t>
            </a:r>
            <a:r>
              <a:rPr lang="ar-SA" sz="6600" b="1" dirty="0">
                <a:latin typeface="Arial" charset="0"/>
                <a:cs typeface="Arial" charset="0"/>
              </a:rPr>
              <a:t>ونصري </a:t>
            </a:r>
            <a:r>
              <a:rPr lang="ar-SA" sz="6600" b="1" dirty="0" err="1">
                <a:latin typeface="Arial" charset="0"/>
                <a:cs typeface="Arial" charset="0"/>
              </a:rPr>
              <a:t>الاكيد</a:t>
            </a:r>
            <a:r>
              <a:rPr lang="ar-EG" sz="6600" b="1" dirty="0">
                <a:latin typeface="Arial" charset="0"/>
                <a:cs typeface="Arial" charset="0"/>
              </a:rPr>
              <a:t> </a:t>
            </a:r>
            <a:endParaRPr lang="en-US" sz="6600" b="1" dirty="0">
              <a:latin typeface="Arial" charset="0"/>
              <a:cs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فيك </a:t>
            </a:r>
            <a:r>
              <a:rPr lang="ar-SA" sz="6600" b="1" dirty="0">
                <a:latin typeface="Arial" charset="0"/>
                <a:cs typeface="Arial" charset="0"/>
              </a:rPr>
              <a:t>فرحي وبري الوحيد</a:t>
            </a:r>
            <a:endParaRPr lang="ar-EG" sz="6600" b="1" dirty="0">
              <a:latin typeface="Arial" charset="0"/>
              <a:cs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فيك </a:t>
            </a:r>
            <a:r>
              <a:rPr lang="ar-SA" sz="6600" b="1" dirty="0">
                <a:latin typeface="Arial" charset="0"/>
                <a:cs typeface="Arial" charset="0"/>
              </a:rPr>
              <a:t>فرحي وبري الوحيد</a:t>
            </a:r>
            <a:endParaRPr lang="ar-EG" sz="6600" b="1" dirty="0">
              <a:latin typeface="Arial" charset="0"/>
              <a:cs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latin typeface="Arial" charset="0"/>
                <a:cs typeface="Arial" charset="0"/>
              </a:rPr>
              <a:t>فيك أمني وحصني الشديد</a:t>
            </a:r>
            <a:endParaRPr lang="en-US" sz="6600" b="1" dirty="0"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</a:pPr>
            <a:endParaRPr lang="en-US" sz="6600" b="1" dirty="0"/>
          </a:p>
          <a:p>
            <a:pPr algn="ctr">
              <a:lnSpc>
                <a:spcPct val="150000"/>
              </a:lnSpc>
            </a:pPr>
            <a:endParaRPr lang="en-US" sz="6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>
                <a:latin typeface="Arial" charset="0"/>
                <a:cs typeface="Arial" charset="0"/>
              </a:rPr>
              <a:t>أشدو </a:t>
            </a:r>
            <a:r>
              <a:rPr lang="ar-SA" sz="6600" b="1" dirty="0" err="1">
                <a:latin typeface="Arial" charset="0"/>
                <a:cs typeface="Arial" charset="0"/>
              </a:rPr>
              <a:t>لك</a:t>
            </a:r>
            <a:r>
              <a:rPr lang="ar-SA" sz="6600" b="1" dirty="0">
                <a:latin typeface="Arial" charset="0"/>
                <a:cs typeface="Arial" charset="0"/>
              </a:rPr>
              <a:t> أيها </a:t>
            </a:r>
            <a:r>
              <a:rPr lang="ar-SA" sz="6600" b="1" dirty="0" err="1">
                <a:latin typeface="Arial" charset="0"/>
                <a:cs typeface="Arial" charset="0"/>
              </a:rPr>
              <a:t>الفادي</a:t>
            </a:r>
            <a:r>
              <a:rPr lang="ar-SA" sz="6600" b="1" dirty="0">
                <a:latin typeface="Arial" charset="0"/>
                <a:cs typeface="Arial" charset="0"/>
              </a:rPr>
              <a:t> </a:t>
            </a:r>
            <a:r>
              <a:rPr lang="ar-EG" sz="6600" b="1" dirty="0">
                <a:latin typeface="Arial" charset="0"/>
                <a:cs typeface="Arial" charset="0"/>
              </a:rPr>
              <a:t>الحبيب </a:t>
            </a:r>
            <a:endParaRPr lang="en-US" sz="6600" b="1" dirty="0">
              <a:latin typeface="Arial" charset="0"/>
              <a:cs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أعبد</a:t>
            </a:r>
            <a:r>
              <a:rPr lang="en-US" sz="6600" b="1" dirty="0">
                <a:latin typeface="Arial" charset="0"/>
                <a:cs typeface="Arial" charset="0"/>
              </a:rPr>
              <a:t> </a:t>
            </a:r>
            <a:r>
              <a:rPr lang="ar-SA" sz="6600" b="1" dirty="0">
                <a:latin typeface="Arial" charset="0"/>
                <a:cs typeface="Arial" charset="0"/>
              </a:rPr>
              <a:t>ما دمت في</a:t>
            </a:r>
            <a:r>
              <a:rPr lang="ar-EG" sz="6600" b="1" dirty="0">
                <a:latin typeface="Arial" charset="0"/>
                <a:cs typeface="Arial" charset="0"/>
              </a:rPr>
              <a:t> </a:t>
            </a:r>
            <a:r>
              <a:rPr lang="ar-SA" sz="6600" b="1" dirty="0">
                <a:latin typeface="Arial" charset="0"/>
                <a:cs typeface="Arial" charset="0"/>
              </a:rPr>
              <a:t>ذا الوجود</a:t>
            </a:r>
            <a:endParaRPr lang="en-US" sz="6600" b="1" dirty="0">
              <a:latin typeface="Arial" charset="0"/>
              <a:cs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latin typeface="Arial" charset="0"/>
                <a:cs typeface="Arial" charset="0"/>
              </a:rPr>
              <a:t>أنت إلهي أنت سيدي</a:t>
            </a:r>
            <a:endParaRPr lang="en-US" sz="6600" b="1" dirty="0">
              <a:latin typeface="Arial" charset="0"/>
              <a:cs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latin typeface="Arial" charset="0"/>
                <a:cs typeface="Arial" charset="0"/>
              </a:rPr>
              <a:t>أنت خلاصي وستري الوطيد</a:t>
            </a:r>
            <a:endParaRPr lang="en-US" sz="66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1838</TotalTime>
  <Words>60</Words>
  <Application>Microsoft Office PowerPoint</Application>
  <PresentationFormat>عرض على الشاشة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202</cp:revision>
  <dcterms:created xsi:type="dcterms:W3CDTF">2021-12-07T14:30:00Z</dcterms:created>
  <dcterms:modified xsi:type="dcterms:W3CDTF">2023-12-14T10:23:44Z</dcterms:modified>
</cp:coreProperties>
</file>