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أشدو </a:t>
            </a:r>
            <a:r>
              <a:rPr lang="ar-EG" sz="7200" b="1" dirty="0" err="1"/>
              <a:t>لك</a:t>
            </a:r>
            <a:r>
              <a:rPr lang="ar-EG" sz="7200" b="1" dirty="0"/>
              <a:t> أيها </a:t>
            </a:r>
            <a:r>
              <a:rPr lang="ar-EG" sz="7200" b="1" dirty="0" err="1"/>
              <a:t>الفادي</a:t>
            </a:r>
            <a:r>
              <a:rPr lang="ar-EG" sz="7200" b="1" dirty="0"/>
              <a:t> الحبيب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أشدو </a:t>
            </a:r>
            <a:r>
              <a:rPr lang="ar-SA" sz="6600" b="1" dirty="0" err="1">
                <a:latin typeface="Arial" charset="0"/>
                <a:cs typeface="Arial" charset="0"/>
              </a:rPr>
              <a:t>لك</a:t>
            </a:r>
            <a:r>
              <a:rPr lang="ar-SA" sz="6600" b="1" dirty="0">
                <a:latin typeface="Arial" charset="0"/>
                <a:cs typeface="Arial" charset="0"/>
              </a:rPr>
              <a:t> أيها </a:t>
            </a:r>
            <a:r>
              <a:rPr lang="ar-SA" sz="6600" b="1" dirty="0" err="1">
                <a:latin typeface="Arial" charset="0"/>
                <a:cs typeface="Arial" charset="0"/>
              </a:rPr>
              <a:t>الفادي</a:t>
            </a:r>
            <a:r>
              <a:rPr lang="ar-SA" sz="6600" b="1" dirty="0">
                <a:latin typeface="Arial" charset="0"/>
                <a:cs typeface="Arial" charset="0"/>
              </a:rPr>
              <a:t> </a:t>
            </a:r>
            <a:r>
              <a:rPr lang="ar-EG" sz="6600" b="1" dirty="0">
                <a:latin typeface="Arial" charset="0"/>
                <a:cs typeface="Arial" charset="0"/>
              </a:rPr>
              <a:t>الحبيب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أعبد</a:t>
            </a:r>
            <a:r>
              <a:rPr lang="en-US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ما دمت في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ذا الوجود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أنت إلهي أنت سيدي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أنت خلاصي وستري الوطيد</a:t>
            </a:r>
            <a:endParaRPr lang="en-US" sz="6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92319"/>
            <a:ext cx="9144000" cy="8951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فيك</a:t>
            </a:r>
            <a:r>
              <a:rPr lang="en-US" sz="66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ربحي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ونصري </a:t>
            </a:r>
            <a:r>
              <a:rPr lang="ar-SA" sz="6600" b="1" dirty="0" err="1">
                <a:latin typeface="Arial" charset="0"/>
                <a:cs typeface="Arial" charset="0"/>
              </a:rPr>
              <a:t>الاكيد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فيك </a:t>
            </a:r>
            <a:r>
              <a:rPr lang="ar-SA" sz="6600" b="1" dirty="0">
                <a:latin typeface="Arial" charset="0"/>
                <a:cs typeface="Arial" charset="0"/>
              </a:rPr>
              <a:t>فرحي وبري الوحيد</a:t>
            </a:r>
            <a:endParaRPr lang="ar-EG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فيك </a:t>
            </a:r>
            <a:r>
              <a:rPr lang="ar-SA" sz="6600" b="1" dirty="0">
                <a:latin typeface="Arial" charset="0"/>
                <a:cs typeface="Arial" charset="0"/>
              </a:rPr>
              <a:t>فرحي وبري الوحيد</a:t>
            </a:r>
            <a:endParaRPr lang="ar-EG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فيك أمني وحصني الشديد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</a:pPr>
            <a:endParaRPr lang="en-US" sz="6600" b="1" dirty="0"/>
          </a:p>
          <a:p>
            <a:pPr algn="ctr">
              <a:lnSpc>
                <a:spcPct val="150000"/>
              </a:lnSpc>
            </a:pP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998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أشدو </a:t>
            </a:r>
            <a:r>
              <a:rPr lang="ar-SA" sz="6600" b="1" dirty="0" err="1">
                <a:latin typeface="Arial" charset="0"/>
                <a:cs typeface="Arial" charset="0"/>
              </a:rPr>
              <a:t>لك</a:t>
            </a:r>
            <a:r>
              <a:rPr lang="ar-SA" sz="6600" b="1" dirty="0">
                <a:latin typeface="Arial" charset="0"/>
                <a:cs typeface="Arial" charset="0"/>
              </a:rPr>
              <a:t> أيها </a:t>
            </a:r>
            <a:r>
              <a:rPr lang="ar-SA" sz="6600" b="1" dirty="0" err="1">
                <a:latin typeface="Arial" charset="0"/>
                <a:cs typeface="Arial" charset="0"/>
              </a:rPr>
              <a:t>الفادي</a:t>
            </a:r>
            <a:r>
              <a:rPr lang="ar-SA" sz="6600" b="1" dirty="0">
                <a:latin typeface="Arial" charset="0"/>
                <a:cs typeface="Arial" charset="0"/>
              </a:rPr>
              <a:t> </a:t>
            </a:r>
            <a:r>
              <a:rPr lang="ar-EG" sz="6600" b="1" dirty="0">
                <a:latin typeface="Arial" charset="0"/>
                <a:cs typeface="Arial" charset="0"/>
              </a:rPr>
              <a:t>الحبيب 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dirty="0">
                <a:latin typeface="Arial" charset="0"/>
                <a:cs typeface="Arial" charset="0"/>
              </a:rPr>
              <a:t>أعبد</a:t>
            </a:r>
            <a:r>
              <a:rPr lang="en-US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ما دمت في</a:t>
            </a:r>
            <a:r>
              <a:rPr lang="ar-EG" sz="6600" b="1" dirty="0">
                <a:latin typeface="Arial" charset="0"/>
                <a:cs typeface="Arial" charset="0"/>
              </a:rPr>
              <a:t> </a:t>
            </a:r>
            <a:r>
              <a:rPr lang="ar-SA" sz="6600" b="1" dirty="0">
                <a:latin typeface="Arial" charset="0"/>
                <a:cs typeface="Arial" charset="0"/>
              </a:rPr>
              <a:t>ذا الوجود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أنت إلهي أنت سيدي</a:t>
            </a:r>
            <a:endParaRPr lang="en-US" sz="66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latin typeface="Arial" charset="0"/>
                <a:cs typeface="Arial" charset="0"/>
              </a:rPr>
              <a:t>أنت خلاصي وستري الوطيد</a:t>
            </a:r>
            <a:endParaRPr lang="en-US" sz="66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1838</TotalTime>
  <Words>60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2023-12-14T10:23:44Z</dcterms:modified>
</cp:coreProperties>
</file>