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40" y="3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SA" sz="7200" b="1" dirty="0"/>
              <a:t>شدو </a:t>
            </a:r>
            <a:r>
              <a:rPr lang="ar-SA" sz="7200" b="1" dirty="0" err="1"/>
              <a:t>للمل</a:t>
            </a:r>
            <a:r>
              <a:rPr lang="ar-EG" sz="7200" b="1" dirty="0"/>
              <a:t>ك</a:t>
            </a:r>
            <a:r>
              <a:rPr lang="en-US" sz="7200" b="1" dirty="0"/>
              <a:t> </a:t>
            </a:r>
            <a:r>
              <a:rPr lang="ar-SA" sz="7200" b="1" dirty="0"/>
              <a:t>وأهلل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192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r>
              <a:rPr lang="ar-EG" sz="8000" b="1" dirty="0">
                <a:latin typeface="Times New Roman" pitchFamily="18" charset="0"/>
              </a:rPr>
              <a:t>(أ</a:t>
            </a:r>
            <a:r>
              <a:rPr lang="ar-SA" sz="8000" b="1" dirty="0"/>
              <a:t>شدو </a:t>
            </a:r>
            <a:r>
              <a:rPr lang="ar-SA" sz="8000" b="1" dirty="0" err="1"/>
              <a:t>للمل</a:t>
            </a:r>
            <a:r>
              <a:rPr lang="ar-EG" sz="8000" b="1" dirty="0"/>
              <a:t>ك</a:t>
            </a:r>
            <a:r>
              <a:rPr lang="en-US" sz="8000" b="1" dirty="0"/>
              <a:t> </a:t>
            </a:r>
            <a:r>
              <a:rPr lang="ar-SA" sz="8000" b="1" dirty="0"/>
              <a:t>وأهلل</a:t>
            </a:r>
            <a:endParaRPr lang="ar-EG" sz="80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SA" sz="8000" b="1" dirty="0"/>
              <a:t>من مثلك إله</a:t>
            </a:r>
            <a:r>
              <a:rPr lang="ar-EG" sz="8000" b="1" dirty="0"/>
              <a:t>ــ</a:t>
            </a:r>
            <a:r>
              <a:rPr lang="ar-SA" sz="8000" b="1" dirty="0"/>
              <a:t>ي</a:t>
            </a:r>
            <a:r>
              <a:rPr lang="ar-EG" sz="8000" b="1" dirty="0"/>
              <a:t>)</a:t>
            </a:r>
            <a:r>
              <a:rPr lang="ar-EG" sz="6600" b="1" dirty="0"/>
              <a:t>2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يفرح قلب</a:t>
            </a:r>
            <a:r>
              <a:rPr lang="ar-EG" sz="8000" b="1" dirty="0"/>
              <a:t>ي</a:t>
            </a:r>
            <a:r>
              <a:rPr lang="ar-SA" sz="8000" b="1" dirty="0"/>
              <a:t> قربك</a:t>
            </a:r>
            <a:endParaRPr lang="ar-EG" sz="8000" b="1" dirty="0"/>
          </a:p>
          <a:p>
            <a:pPr algn="ctr" rtl="1"/>
            <a:r>
              <a:rPr lang="ar-EG" sz="8000" b="1" dirty="0"/>
              <a:t>يملأ عيني مجدك</a:t>
            </a:r>
          </a:p>
          <a:p>
            <a:pPr algn="ctr" rtl="1"/>
            <a:r>
              <a:rPr lang="ar-SA" sz="8000" b="1" dirty="0"/>
              <a:t>أسجد لك وحدك</a:t>
            </a:r>
            <a:endParaRPr lang="ar-EG" sz="8000" b="1" dirty="0"/>
          </a:p>
          <a:p>
            <a:pPr algn="ctr" rtl="1"/>
            <a:r>
              <a:rPr lang="ar-SA" sz="8000" b="1" dirty="0"/>
              <a:t> سي</a:t>
            </a:r>
            <a:r>
              <a:rPr lang="ar-EG" sz="8000" b="1" dirty="0"/>
              <a:t>ــــ</a:t>
            </a:r>
            <a:r>
              <a:rPr lang="ar-SA" sz="8000" b="1" dirty="0"/>
              <a:t>دي أعبد</a:t>
            </a:r>
            <a:r>
              <a:rPr lang="ar-EG" sz="8000" b="1" dirty="0"/>
              <a:t>ك</a:t>
            </a:r>
            <a:endParaRPr lang="en-US" sz="8000" b="1" dirty="0"/>
          </a:p>
          <a:p>
            <a:pPr algn="ctr" rtl="1"/>
            <a:r>
              <a:rPr lang="ar-EG" sz="8000" b="1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36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203</cp:revision>
  <dcterms:created xsi:type="dcterms:W3CDTF">2021-12-07T14:30:00Z</dcterms:created>
  <dcterms:modified xsi:type="dcterms:W3CDTF">2024-04-09T08:56:05Z</dcterms:modified>
</cp:coreProperties>
</file>