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350" r:id="rId4"/>
    <p:sldId id="27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50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6" y="2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/>
              <a:t>أشرق بمجدك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أشرق بمجدك على حياتنا</a:t>
            </a:r>
            <a:br>
              <a:rPr lang="ar-EG" sz="7200" b="1" dirty="0"/>
            </a:br>
            <a:r>
              <a:rPr lang="ar-EG" sz="7200" b="1" dirty="0"/>
              <a:t>أمرًا جديدًا تصنع لنا</a:t>
            </a:r>
            <a:br>
              <a:rPr lang="ar-EG" sz="7200" b="1" dirty="0"/>
            </a:br>
            <a:r>
              <a:rPr lang="ar-EG" sz="7200" b="1" dirty="0"/>
              <a:t>غدير المياه يروى أرضنا</a:t>
            </a:r>
            <a:br>
              <a:rPr lang="ar-EG" sz="7200" b="1" dirty="0"/>
            </a:br>
            <a:r>
              <a:rPr lang="ar-EG" sz="7200" b="1" dirty="0"/>
              <a:t>نهر الحياة يحملنا</a:t>
            </a:r>
            <a:br>
              <a:rPr lang="ar-EG" sz="7200" b="1" dirty="0"/>
            </a:br>
            <a:r>
              <a:rPr lang="ar-EG" sz="7200" b="1" dirty="0"/>
              <a:t>(منك وبك ولمجدك)2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أشرق بمجدك على حياتنا</a:t>
            </a:r>
            <a:br>
              <a:rPr lang="ar-EG" sz="7200" b="1" dirty="0"/>
            </a:br>
            <a:r>
              <a:rPr lang="ar-EG" sz="7200" b="1" dirty="0"/>
              <a:t>جيشًا عظيمًا تقيمنا</a:t>
            </a:r>
            <a:br>
              <a:rPr lang="ar-EG" sz="7200" b="1" dirty="0"/>
            </a:br>
            <a:r>
              <a:rPr lang="ar-EG" sz="7200" b="1" dirty="0"/>
              <a:t>قوة روحك تلبسنا</a:t>
            </a:r>
            <a:br>
              <a:rPr lang="ar-EG" sz="7200" b="1" dirty="0"/>
            </a:br>
            <a:r>
              <a:rPr lang="ar-EG" sz="7200" b="1" dirty="0"/>
              <a:t>نشهد </a:t>
            </a:r>
            <a:r>
              <a:rPr lang="ar-EG" sz="7200" b="1" dirty="0" err="1"/>
              <a:t>ونكرز</a:t>
            </a:r>
            <a:r>
              <a:rPr lang="ar-EG" sz="7200" b="1" dirty="0"/>
              <a:t> </a:t>
            </a:r>
            <a:r>
              <a:rPr lang="ar-EG" sz="7200" b="1" dirty="0" err="1"/>
              <a:t>نثمر</a:t>
            </a:r>
            <a:r>
              <a:rPr lang="ar-EG" sz="7200" b="1" dirty="0"/>
              <a:t> بك </a:t>
            </a:r>
            <a:br>
              <a:rPr lang="ar-EG" sz="7200" b="1" dirty="0"/>
            </a:br>
            <a:r>
              <a:rPr lang="ar-EG" sz="7200" b="1" dirty="0"/>
              <a:t>(منك وبك ولمجدك)2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4400"/>
            <a:ext cx="9144000" cy="712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/>
              <a:t>تعطش قلوبنا لمياهك</a:t>
            </a:r>
            <a:br>
              <a:rPr lang="ar-EG" sz="7200" b="1" dirty="0"/>
            </a:br>
            <a:r>
              <a:rPr lang="ar-EG" sz="7200" b="1" dirty="0"/>
              <a:t>أغمر حياتنا بروحك</a:t>
            </a:r>
            <a:br>
              <a:rPr lang="ar-EG" sz="7200" b="1" dirty="0"/>
            </a:br>
            <a:r>
              <a:rPr lang="ar-EG" sz="7200" b="1" dirty="0"/>
              <a:t>أنعش نفوسنا بحضورك</a:t>
            </a:r>
            <a:br>
              <a:rPr lang="ar-EG" sz="7200" b="1" dirty="0"/>
            </a:br>
            <a:r>
              <a:rPr lang="ar-EG" sz="7200" b="1" dirty="0"/>
              <a:t> (</a:t>
            </a:r>
            <a:r>
              <a:rPr lang="ar-EG" sz="7200" b="1" dirty="0" err="1"/>
              <a:t>وإجعل</a:t>
            </a:r>
            <a:r>
              <a:rPr lang="ar-EG" sz="7200" b="1" dirty="0"/>
              <a:t> حياتنا تشهد </a:t>
            </a:r>
            <a:r>
              <a:rPr lang="ar-EG" sz="7200" b="1" dirty="0" err="1"/>
              <a:t>لك</a:t>
            </a:r>
            <a:r>
              <a:rPr lang="ar-EG" sz="7200" b="1" dirty="0"/>
              <a:t>)2</a:t>
            </a:r>
          </a:p>
          <a:p>
            <a:pPr algn="ctr">
              <a:spcBef>
                <a:spcPts val="3000"/>
              </a:spcBef>
            </a:pP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75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204</cp:revision>
  <dcterms:created xsi:type="dcterms:W3CDTF">2021-12-07T14:30:00Z</dcterms:created>
  <dcterms:modified xsi:type="dcterms:W3CDTF">2024-04-09T08:54:55Z</dcterms:modified>
</cp:coreProperties>
</file>