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350" r:id="rId4"/>
    <p:sldId id="274" r:id="rId5"/>
    <p:sldId id="356" r:id="rId6"/>
    <p:sldId id="355" r:id="rId7"/>
    <p:sldId id="352" r:id="rId8"/>
    <p:sldId id="357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50"/>
            <p14:sldId id="274"/>
            <p14:sldId id="356"/>
            <p14:sldId id="355"/>
            <p14:sldId id="352"/>
            <p14:sldId id="35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2" d="100"/>
          <a:sy n="62" d="100"/>
        </p:scale>
        <p:origin x="312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/>
            <a:endParaRPr lang="ar-EG" sz="7200" b="1" dirty="0">
              <a:latin typeface="Arial" charset="0"/>
            </a:endParaRPr>
          </a:p>
          <a:p>
            <a:pPr algn="ctr" rtl="1"/>
            <a:r>
              <a:rPr lang="ar-EG" sz="7200" b="1" dirty="0"/>
              <a:t>أشرق يا الله علينا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45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أشرق يا الله علينا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أشرق فينا </a:t>
            </a:r>
            <a:r>
              <a:rPr lang="ar-EG" sz="8000" b="1" dirty="0" err="1">
                <a:solidFill>
                  <a:srgbClr val="003300"/>
                </a:solidFill>
              </a:rPr>
              <a:t>وحوالينا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شعبك نحن نريد رضاك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فاحضر بالأمجاد إلينا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38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1 - إنّا نطلب وجهك حقّا   </a:t>
            </a:r>
            <a:endParaRPr lang="en-US" sz="7200" b="1" dirty="0"/>
          </a:p>
          <a:p>
            <a:pPr algn="ctr"/>
            <a:r>
              <a:rPr lang="ar-EG" sz="7200" b="1" dirty="0"/>
              <a:t>بقلوبِ تتكلمُ صدقا</a:t>
            </a:r>
          </a:p>
          <a:p>
            <a:pPr algn="ctr"/>
            <a:r>
              <a:rPr lang="ar-EG" sz="7200" b="1" dirty="0"/>
              <a:t>قد تُبنا لنسيرَ </a:t>
            </a:r>
            <a:r>
              <a:rPr lang="ar-EG" sz="7200" b="1" dirty="0" err="1"/>
              <a:t>وراك</a:t>
            </a:r>
            <a:endParaRPr lang="en-US" sz="7200" b="1" dirty="0"/>
          </a:p>
          <a:p>
            <a:pPr algn="ctr"/>
            <a:r>
              <a:rPr lang="ar-EG" sz="7200" b="1" dirty="0"/>
              <a:t>نسعى خلفَ القصدِ الأنقى</a:t>
            </a:r>
          </a:p>
          <a:p>
            <a:pPr algn="ctr"/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90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إنّا نطلبُ برّك وحدك</a:t>
            </a:r>
            <a:endParaRPr lang="en-US" sz="7200" b="1" dirty="0"/>
          </a:p>
          <a:p>
            <a:pPr algn="ctr"/>
            <a:r>
              <a:rPr lang="ar-EG" sz="7200" b="1" dirty="0"/>
              <a:t>لسنا نطلبُ شيئاً بعدك</a:t>
            </a:r>
          </a:p>
          <a:p>
            <a:pPr algn="ctr"/>
            <a:r>
              <a:rPr lang="ar-EG" sz="7200" b="1" dirty="0" err="1"/>
              <a:t>إرفعنا</a:t>
            </a:r>
            <a:r>
              <a:rPr lang="ar-EG" sz="7200" b="1" dirty="0"/>
              <a:t> عندك لسَماك</a:t>
            </a:r>
          </a:p>
          <a:p>
            <a:pPr algn="ctr"/>
            <a:r>
              <a:rPr lang="ar-EG" sz="7200" b="1" dirty="0"/>
              <a:t>  أو أنزلها نبصرْ مجدك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45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أشرق يا الله علينا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أشرق فينا </a:t>
            </a:r>
            <a:r>
              <a:rPr lang="ar-EG" sz="8000" b="1" dirty="0" err="1">
                <a:solidFill>
                  <a:srgbClr val="003300"/>
                </a:solidFill>
              </a:rPr>
              <a:t>وحوالينا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شعبك نحن نريد رضاك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فاحضر بالأمجاد إلينا</a:t>
            </a:r>
          </a:p>
        </p:txBody>
      </p:sp>
    </p:spTree>
    <p:extLst>
      <p:ext uri="{BB962C8B-B14F-4D97-AF65-F5344CB8AC3E}">
        <p14:creationId xmlns:p14="http://schemas.microsoft.com/office/powerpoint/2010/main" val="1288514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97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2 - </a:t>
            </a:r>
            <a:r>
              <a:rPr lang="ar-EG" sz="7200" b="1" dirty="0"/>
              <a:t>إنا نطلب ما تطلبه </a:t>
            </a:r>
          </a:p>
          <a:p>
            <a:pPr algn="ctr" rtl="1"/>
            <a:r>
              <a:rPr lang="ar-EG" sz="7200" b="1" dirty="0"/>
              <a:t>مهما تبغض لا نرغبه</a:t>
            </a:r>
          </a:p>
          <a:p>
            <a:pPr algn="ctr" rtl="1"/>
            <a:r>
              <a:rPr lang="ar-EG" sz="7200" b="1" dirty="0"/>
              <a:t>إن ننشد مع موسيقاك </a:t>
            </a:r>
          </a:p>
          <a:p>
            <a:pPr algn="ctr" rtl="1"/>
            <a:r>
              <a:rPr lang="ar-EG" sz="7200" b="1" dirty="0"/>
              <a:t>أي نشاز لا نرغبه</a:t>
            </a:r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382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أشرق يا الله دواماً </a:t>
            </a:r>
          </a:p>
          <a:p>
            <a:pPr algn="ctr" rtl="1"/>
            <a:r>
              <a:rPr lang="ar-EG" sz="7200" b="1" dirty="0"/>
              <a:t>ظلل فوق بنيك سلاماً</a:t>
            </a:r>
          </a:p>
          <a:p>
            <a:pPr algn="ctr" rtl="1"/>
            <a:r>
              <a:rPr lang="ar-EG" sz="7200" b="1" dirty="0"/>
              <a:t>أسكنا في ستر حماك </a:t>
            </a:r>
          </a:p>
          <a:p>
            <a:pPr algn="ctr" rtl="1"/>
            <a:r>
              <a:rPr lang="ar-EG" sz="7200" b="1" dirty="0"/>
              <a:t>وأنثر في الأجواء وئاماً</a:t>
            </a:r>
          </a:p>
          <a:p>
            <a:pPr algn="ctr"/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45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أشرق يا الله علينا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أشرق فينا </a:t>
            </a:r>
            <a:r>
              <a:rPr lang="ar-EG" sz="8000" b="1" dirty="0" err="1">
                <a:solidFill>
                  <a:srgbClr val="003300"/>
                </a:solidFill>
              </a:rPr>
              <a:t>وحوالينا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شعبك نحن نريد رضاك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فاحضر بالأمجاد إلينا</a:t>
            </a:r>
          </a:p>
        </p:txBody>
      </p:sp>
    </p:spTree>
    <p:extLst>
      <p:ext uri="{BB962C8B-B14F-4D97-AF65-F5344CB8AC3E}">
        <p14:creationId xmlns:p14="http://schemas.microsoft.com/office/powerpoint/2010/main" val="2898386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1844</TotalTime>
  <Words>121</Words>
  <Application>Microsoft Office PowerPoint</Application>
  <PresentationFormat>عرض على الشاشة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2023-12-16T08:32:32Z</dcterms:modified>
</cp:coreProperties>
</file>