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46" r:id="rId3"/>
    <p:sldId id="274" r:id="rId4"/>
    <p:sldId id="347" r:id="rId5"/>
    <p:sldId id="351" r:id="rId6"/>
    <p:sldId id="348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51"/>
            <p14:sldId id="34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179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  <a:endParaRPr lang="ar-EG" sz="7200" b="1" dirty="0"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أشعر بالأمان لأنك معي</a:t>
            </a:r>
            <a:endParaRPr lang="ar-EG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86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1-</a:t>
            </a:r>
          </a:p>
          <a:p>
            <a:pPr algn="ctr"/>
            <a:r>
              <a:rPr lang="ar-SA" sz="8000" b="1" dirty="0"/>
              <a:t>أشعر بالأمان </a:t>
            </a:r>
            <a:endParaRPr lang="ar-EG" sz="8000" b="1" dirty="0"/>
          </a:p>
          <a:p>
            <a:pPr algn="ctr"/>
            <a:r>
              <a:rPr lang="ar-SA" sz="8000" b="1" dirty="0"/>
              <a:t>لأنك معي </a:t>
            </a:r>
            <a:endParaRPr lang="en-US" sz="8000" b="1" dirty="0"/>
          </a:p>
          <a:p>
            <a:pPr algn="ctr"/>
            <a:r>
              <a:rPr lang="ar-SA" sz="8000" b="1" dirty="0"/>
              <a:t>كل الأيام تحيط بي</a:t>
            </a:r>
            <a:endParaRPr lang="ar-EG" sz="8000" b="1" dirty="0"/>
          </a:p>
          <a:p>
            <a:pPr algn="ctr"/>
            <a:r>
              <a:rPr lang="ar-SA" sz="8000" b="1" dirty="0"/>
              <a:t>فلا أخاف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083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(أنت معــــي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تغمرنــي الآن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في ظلك أحتمي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لا أعبد سواك)</a:t>
            </a:r>
            <a:r>
              <a:rPr lang="ar-EG" sz="6600" b="1" dirty="0">
                <a:solidFill>
                  <a:srgbClr val="003300"/>
                </a:solidFill>
              </a:rPr>
              <a:t>2</a:t>
            </a: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86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2-</a:t>
            </a:r>
          </a:p>
          <a:p>
            <a:pPr algn="ctr"/>
            <a:r>
              <a:rPr lang="ar-SA" sz="8000" b="1" dirty="0"/>
              <a:t>بين ذراعيك </a:t>
            </a:r>
            <a:endParaRPr lang="ar-EG" sz="8000" b="1" dirty="0"/>
          </a:p>
          <a:p>
            <a:pPr algn="ctr"/>
            <a:r>
              <a:rPr lang="ar-SA" sz="8000" b="1" dirty="0"/>
              <a:t>تشبع نفسي </a:t>
            </a:r>
            <a:endParaRPr lang="ar-EG" sz="8000" b="1" dirty="0"/>
          </a:p>
          <a:p>
            <a:pPr algn="ctr"/>
            <a:r>
              <a:rPr lang="ar-SA" sz="8000" b="1" dirty="0"/>
              <a:t>كل </a:t>
            </a:r>
            <a:r>
              <a:rPr lang="ar-SA" sz="8000" b="1" dirty="0" err="1"/>
              <a:t>الأي</a:t>
            </a:r>
            <a:r>
              <a:rPr lang="ar-EG" sz="8000" b="1" dirty="0"/>
              <a:t>ــــــ</a:t>
            </a:r>
            <a:r>
              <a:rPr lang="ar-SA" sz="8000" b="1" dirty="0"/>
              <a:t>ام </a:t>
            </a:r>
            <a:endParaRPr lang="ar-EG" sz="8000" b="1" dirty="0"/>
          </a:p>
          <a:p>
            <a:pPr algn="ctr"/>
            <a:r>
              <a:rPr lang="ar-SA" sz="8000" b="1" dirty="0"/>
              <a:t>يلهج قلبي بحبك</a:t>
            </a:r>
          </a:p>
        </p:txBody>
      </p:sp>
    </p:spTree>
    <p:extLst>
      <p:ext uri="{BB962C8B-B14F-4D97-AF65-F5344CB8AC3E}">
        <p14:creationId xmlns:p14="http://schemas.microsoft.com/office/powerpoint/2010/main" val="277700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كل يوم كنت معي </a:t>
            </a:r>
          </a:p>
          <a:p>
            <a:pPr algn="ctr"/>
            <a:r>
              <a:rPr lang="ar-EG" sz="8000" b="1" dirty="0"/>
              <a:t>حتى ولو لم أراك </a:t>
            </a:r>
          </a:p>
          <a:p>
            <a:pPr algn="ctr"/>
            <a:r>
              <a:rPr lang="ar-EG" sz="8000" b="1" dirty="0"/>
              <a:t>ترشدني تقودني </a:t>
            </a:r>
          </a:p>
          <a:p>
            <a:pPr algn="ctr"/>
            <a:r>
              <a:rPr lang="ar-EG" sz="8000" b="1" dirty="0"/>
              <a:t>والآن أعلن حبي لك</a:t>
            </a:r>
          </a:p>
          <a:p>
            <a:pPr algn="ctr"/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215841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083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(أنت معــــي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تغمرنــي الآن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في ظلك أحتمي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لا أعبد سواك)</a:t>
            </a:r>
            <a:r>
              <a:rPr lang="ar-EG" sz="6600" b="1" dirty="0">
                <a:solidFill>
                  <a:srgbClr val="003300"/>
                </a:solidFill>
              </a:rPr>
              <a:t>2</a:t>
            </a: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71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1845</TotalTime>
  <Words>72</Words>
  <Application>Microsoft Office PowerPoint</Application>
  <PresentationFormat>عرض على الشاشة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203</cp:revision>
  <dcterms:created xsi:type="dcterms:W3CDTF">2021-12-07T14:30:00Z</dcterms:created>
  <dcterms:modified xsi:type="dcterms:W3CDTF">2023-12-16T08:58:18Z</dcterms:modified>
</cp:coreProperties>
</file>