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277" r:id="rId3"/>
    <p:sldId id="395" r:id="rId4"/>
    <p:sldId id="404" r:id="rId5"/>
    <p:sldId id="405" r:id="rId6"/>
    <p:sldId id="418" r:id="rId7"/>
    <p:sldId id="419" r:id="rId8"/>
    <p:sldId id="408" r:id="rId9"/>
    <p:sldId id="420" r:id="rId10"/>
    <p:sldId id="421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95"/>
            <p14:sldId id="404"/>
            <p14:sldId id="405"/>
            <p14:sldId id="418"/>
            <p14:sldId id="419"/>
            <p14:sldId id="408"/>
            <p14:sldId id="420"/>
            <p14:sldId id="42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0" d="100"/>
          <a:sy n="60" d="100"/>
        </p:scale>
        <p:origin x="192" y="5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أشكرك علي ظروفي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81000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>
                <a:solidFill>
                  <a:srgbClr val="00582A"/>
                </a:solidFill>
              </a:rPr>
              <a:t>يا </a:t>
            </a:r>
            <a:r>
              <a:rPr lang="ar-EG" sz="8000" b="1" dirty="0" err="1">
                <a:solidFill>
                  <a:srgbClr val="00582A"/>
                </a:solidFill>
              </a:rPr>
              <a:t>مكفيني</a:t>
            </a:r>
            <a:r>
              <a:rPr lang="ar-EG" sz="8000" b="1" dirty="0">
                <a:solidFill>
                  <a:srgbClr val="00582A"/>
                </a:solidFill>
              </a:rPr>
              <a:t> بخيرك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وحدك </a:t>
            </a:r>
            <a:r>
              <a:rPr lang="ar-EG" sz="8000" b="1" dirty="0" err="1">
                <a:solidFill>
                  <a:srgbClr val="00582A"/>
                </a:solidFill>
              </a:rPr>
              <a:t>ماليش</a:t>
            </a:r>
            <a:r>
              <a:rPr lang="ar-EG" sz="8000" b="1" dirty="0">
                <a:solidFill>
                  <a:srgbClr val="00582A"/>
                </a:solidFill>
              </a:rPr>
              <a:t> غيرك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و بأحب تدبيرك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تفاصيل مواعيدي</a:t>
            </a:r>
          </a:p>
          <a:p>
            <a:pPr algn="ctr"/>
            <a:r>
              <a:rPr lang="ar-EG" sz="6600" b="1" dirty="0">
                <a:solidFill>
                  <a:srgbClr val="00582A"/>
                </a:solidFill>
              </a:rPr>
              <a:t>(2)</a:t>
            </a:r>
            <a:endParaRPr lang="ar-EG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05914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8166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1-</a:t>
            </a:r>
            <a:br>
              <a:rPr lang="ar-EG" sz="7200" b="1" dirty="0"/>
            </a:br>
            <a:r>
              <a:rPr lang="ar-EG" sz="7200" b="1" dirty="0"/>
              <a:t>(أشكرك على ظروفي</a:t>
            </a:r>
            <a:br>
              <a:rPr lang="ar-EG" sz="7200" b="1" dirty="0"/>
            </a:br>
            <a:r>
              <a:rPr lang="ar-EG" sz="7200" b="1" dirty="0"/>
              <a:t>دي وعودك ب تنسيني خوفي</a:t>
            </a:r>
            <a:br>
              <a:rPr lang="ar-EG" sz="7200" b="1" dirty="0"/>
            </a:br>
            <a:r>
              <a:rPr lang="ar-EG" sz="7200" b="1" dirty="0"/>
              <a:t>و </a:t>
            </a:r>
            <a:r>
              <a:rPr lang="ar-EG" sz="7200" b="1" dirty="0" err="1"/>
              <a:t>بتطمني</a:t>
            </a:r>
            <a:r>
              <a:rPr lang="ar-EG" sz="7200" b="1" dirty="0"/>
              <a:t> ع الآتي</a:t>
            </a:r>
            <a:br>
              <a:rPr lang="ar-EG" sz="7200" b="1" dirty="0"/>
            </a:br>
            <a:r>
              <a:rPr lang="ar-EG" sz="7200" b="1" dirty="0" err="1"/>
              <a:t>يارب</a:t>
            </a:r>
            <a:r>
              <a:rPr lang="ar-EG" sz="7200" b="1" dirty="0"/>
              <a:t> ضامن فيك حياتي)2</a:t>
            </a:r>
            <a:br>
              <a:rPr lang="ar-EG" sz="7200" b="1" dirty="0"/>
            </a:br>
            <a:br>
              <a:rPr lang="ar-EG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28600"/>
            <a:ext cx="9982199" cy="10187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582A"/>
                </a:solidFill>
              </a:rPr>
              <a:t>القرار: 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ومسلم ليك أمري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أنت حافظ عمري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يا سندي ويا ستري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ربي وسيدي</a:t>
            </a: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 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81000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>
                <a:solidFill>
                  <a:srgbClr val="00582A"/>
                </a:solidFill>
              </a:rPr>
              <a:t>يا </a:t>
            </a:r>
            <a:r>
              <a:rPr lang="ar-EG" sz="8000" b="1" dirty="0" err="1">
                <a:solidFill>
                  <a:srgbClr val="00582A"/>
                </a:solidFill>
              </a:rPr>
              <a:t>مكفيني</a:t>
            </a:r>
            <a:r>
              <a:rPr lang="ar-EG" sz="8000" b="1" dirty="0">
                <a:solidFill>
                  <a:srgbClr val="00582A"/>
                </a:solidFill>
              </a:rPr>
              <a:t> بخيرك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وحدك </a:t>
            </a:r>
            <a:r>
              <a:rPr lang="ar-EG" sz="8000" b="1" dirty="0" err="1">
                <a:solidFill>
                  <a:srgbClr val="00582A"/>
                </a:solidFill>
              </a:rPr>
              <a:t>ماليش</a:t>
            </a:r>
            <a:r>
              <a:rPr lang="ar-EG" sz="8000" b="1" dirty="0">
                <a:solidFill>
                  <a:srgbClr val="00582A"/>
                </a:solidFill>
              </a:rPr>
              <a:t> غيرك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و بأحب تدبيرك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تفاصيل مواعيدي</a:t>
            </a:r>
          </a:p>
          <a:p>
            <a:pPr algn="ctr"/>
            <a:r>
              <a:rPr lang="ar-EG" sz="6600" b="1" dirty="0">
                <a:solidFill>
                  <a:srgbClr val="00582A"/>
                </a:solidFill>
              </a:rPr>
              <a:t>(2)</a:t>
            </a: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316766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2-</a:t>
            </a:r>
            <a:br>
              <a:rPr lang="ar-EG" sz="7200" b="1" dirty="0"/>
            </a:br>
            <a:r>
              <a:rPr lang="ar-EG" sz="7200" b="1" dirty="0"/>
              <a:t>(</a:t>
            </a:r>
            <a:r>
              <a:rPr lang="ar-EG" sz="7200" b="1" dirty="0" err="1"/>
              <a:t>ومين</a:t>
            </a:r>
            <a:r>
              <a:rPr lang="ar-EG" sz="7200" b="1" dirty="0"/>
              <a:t> يقول بعد كلامك</a:t>
            </a:r>
            <a:br>
              <a:rPr lang="ar-EG" sz="7200" b="1" dirty="0"/>
            </a:br>
            <a:r>
              <a:rPr lang="ar-EG" sz="7200" b="1" dirty="0"/>
              <a:t>يا مالي أيامي بسلامك</a:t>
            </a:r>
            <a:br>
              <a:rPr lang="ar-EG" sz="7200" b="1" dirty="0"/>
            </a:br>
            <a:r>
              <a:rPr lang="ar-EG" sz="7200" b="1" dirty="0" err="1"/>
              <a:t>ياللي</a:t>
            </a:r>
            <a:r>
              <a:rPr lang="ar-EG" sz="7200" b="1" dirty="0"/>
              <a:t> </a:t>
            </a:r>
            <a:r>
              <a:rPr lang="ar-EG" sz="7200" b="1" dirty="0" err="1"/>
              <a:t>ايديك</a:t>
            </a:r>
            <a:r>
              <a:rPr lang="ar-EG" sz="7200" b="1" dirty="0"/>
              <a:t> فوق الأيادي</a:t>
            </a:r>
            <a:br>
              <a:rPr lang="ar-EG" sz="7200" b="1" dirty="0"/>
            </a:br>
            <a:r>
              <a:rPr lang="ar-EG" sz="7200" b="1" dirty="0"/>
              <a:t>كل اتكالي عليك يا فادي)2</a:t>
            </a:r>
            <a:br>
              <a:rPr lang="ar-EG" sz="7200" b="1" dirty="0"/>
            </a:br>
            <a:br>
              <a:rPr lang="ar-EG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28600"/>
            <a:ext cx="9982199" cy="10187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582A"/>
                </a:solidFill>
              </a:rPr>
              <a:t>القرار: 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ومسلم ليك أمري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أنت حافظ عمري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يا سندي ويا ستري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ربي وسيدي</a:t>
            </a: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 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7032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81000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>
                <a:solidFill>
                  <a:srgbClr val="00582A"/>
                </a:solidFill>
              </a:rPr>
              <a:t>يا </a:t>
            </a:r>
            <a:r>
              <a:rPr lang="ar-EG" sz="8000" b="1" dirty="0" err="1">
                <a:solidFill>
                  <a:srgbClr val="00582A"/>
                </a:solidFill>
              </a:rPr>
              <a:t>مكفيني</a:t>
            </a:r>
            <a:r>
              <a:rPr lang="ar-EG" sz="8000" b="1" dirty="0">
                <a:solidFill>
                  <a:srgbClr val="00582A"/>
                </a:solidFill>
              </a:rPr>
              <a:t> بخيرك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وحدك </a:t>
            </a:r>
            <a:r>
              <a:rPr lang="ar-EG" sz="8000" b="1" dirty="0" err="1">
                <a:solidFill>
                  <a:srgbClr val="00582A"/>
                </a:solidFill>
              </a:rPr>
              <a:t>ماليش</a:t>
            </a:r>
            <a:r>
              <a:rPr lang="ar-EG" sz="8000" b="1" dirty="0">
                <a:solidFill>
                  <a:srgbClr val="00582A"/>
                </a:solidFill>
              </a:rPr>
              <a:t> غيرك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و بأحب تدبيرك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تفاصيل مواعيدي</a:t>
            </a:r>
          </a:p>
          <a:p>
            <a:pPr algn="ctr"/>
            <a:r>
              <a:rPr lang="ar-EG" sz="6600" b="1" dirty="0">
                <a:solidFill>
                  <a:srgbClr val="00582A"/>
                </a:solidFill>
              </a:rPr>
              <a:t>(2)</a:t>
            </a:r>
            <a:endParaRPr lang="ar-EG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12516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228600"/>
            <a:ext cx="9982199" cy="83407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3-</a:t>
            </a:r>
            <a:br>
              <a:rPr lang="ar-EG" sz="7200" b="1" dirty="0"/>
            </a:br>
            <a:r>
              <a:rPr lang="ar-EG" sz="7200" b="1" dirty="0"/>
              <a:t>(لحظة ما </a:t>
            </a:r>
            <a:r>
              <a:rPr lang="ar-EG" sz="7200" b="1" dirty="0" err="1"/>
              <a:t>بأقول</a:t>
            </a:r>
            <a:r>
              <a:rPr lang="ar-EG" sz="7200" b="1" dirty="0"/>
              <a:t> أعني</a:t>
            </a:r>
            <a:br>
              <a:rPr lang="ar-EG" sz="7200" b="1" dirty="0"/>
            </a:br>
            <a:r>
              <a:rPr lang="ar-EG" sz="7200" b="1" dirty="0"/>
              <a:t>حمل تقيل </a:t>
            </a:r>
            <a:r>
              <a:rPr lang="ar-EG" sz="7200" b="1" dirty="0" err="1"/>
              <a:t>يتشال</a:t>
            </a:r>
            <a:r>
              <a:rPr lang="ar-EG" sz="7200" b="1" dirty="0"/>
              <a:t> عني</a:t>
            </a:r>
            <a:br>
              <a:rPr lang="ar-EG" sz="7200" b="1" dirty="0"/>
            </a:br>
            <a:r>
              <a:rPr lang="ar-EG" sz="7200" b="1" dirty="0"/>
              <a:t>وأتذكر </a:t>
            </a:r>
            <a:r>
              <a:rPr lang="ar-EG" sz="7200" b="1" dirty="0" err="1"/>
              <a:t>يارب</a:t>
            </a:r>
            <a:r>
              <a:rPr lang="ar-EG" sz="7200" b="1" dirty="0"/>
              <a:t> صلاحك</a:t>
            </a:r>
            <a:br>
              <a:rPr lang="ar-EG" sz="7200" b="1" dirty="0"/>
            </a:br>
            <a:r>
              <a:rPr lang="ar-EG" sz="7200" b="1" dirty="0"/>
              <a:t>تتبدل أحزاني </a:t>
            </a:r>
            <a:r>
              <a:rPr lang="ar-EG" sz="7200" b="1" dirty="0" err="1"/>
              <a:t>ب</a:t>
            </a:r>
            <a:r>
              <a:rPr lang="ar-EG" sz="7200" b="1" dirty="0"/>
              <a:t> أفراحك)</a:t>
            </a:r>
            <a:r>
              <a:rPr lang="ar-EG" sz="6000" b="1" dirty="0"/>
              <a:t>2</a:t>
            </a:r>
            <a:br>
              <a:rPr lang="ar-EG" sz="7200" b="1" dirty="0"/>
            </a:br>
            <a:br>
              <a:rPr lang="ar-EG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28600"/>
            <a:ext cx="9982199" cy="10187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582A"/>
                </a:solidFill>
              </a:rPr>
              <a:t>القرار: 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ومسلم ليك أمري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أنت حافظ عمري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يا سندي ويا ستري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ربي وسيدي</a:t>
            </a: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 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53330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1747</TotalTime>
  <Words>193</Words>
  <Application>Microsoft Office PowerPoint</Application>
  <PresentationFormat>عرض على الشاشة (4:3)</PresentationFormat>
  <Paragraphs>20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221</cp:revision>
  <dcterms:created xsi:type="dcterms:W3CDTF">2021-12-07T14:30:00Z</dcterms:created>
  <dcterms:modified xsi:type="dcterms:W3CDTF">2023-12-16T09:09:38Z</dcterms:modified>
</cp:coreProperties>
</file>