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1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1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4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اشكرك</a:t>
            </a:r>
            <a:r>
              <a:rPr lang="ar-EG" sz="7200" b="1" dirty="0"/>
              <a:t> على ظروفي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34851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 err="1"/>
              <a:t>اشكرك</a:t>
            </a:r>
            <a:r>
              <a:rPr lang="ar-SA" sz="5400" b="1" dirty="0"/>
              <a:t> على ظروفي</a:t>
            </a:r>
            <a:endParaRPr lang="en-US" sz="5400" dirty="0"/>
          </a:p>
          <a:p>
            <a:pPr algn="ctr" rtl="1"/>
            <a:r>
              <a:rPr lang="ar-SA" sz="5400" b="1" dirty="0" err="1"/>
              <a:t>دي</a:t>
            </a:r>
            <a:r>
              <a:rPr lang="ar-SA" sz="5400" b="1" dirty="0"/>
              <a:t> وعودك </a:t>
            </a:r>
            <a:r>
              <a:rPr lang="ar-SA" sz="5400" b="1" dirty="0" err="1"/>
              <a:t>بتسيني</a:t>
            </a:r>
            <a:r>
              <a:rPr lang="ar-SA" sz="5400" b="1" dirty="0"/>
              <a:t> خوفي</a:t>
            </a:r>
            <a:endParaRPr lang="en-US" sz="5400" dirty="0"/>
          </a:p>
          <a:p>
            <a:pPr algn="ctr" rtl="1"/>
            <a:r>
              <a:rPr lang="ar-SA" sz="5400" b="1" dirty="0" err="1"/>
              <a:t>بتطمني</a:t>
            </a:r>
            <a:r>
              <a:rPr lang="ar-SA" sz="5400" b="1" dirty="0"/>
              <a:t> على </a:t>
            </a:r>
            <a:r>
              <a:rPr lang="ar-SA" sz="5400" b="1" dirty="0" err="1"/>
              <a:t>الي</a:t>
            </a:r>
            <a:r>
              <a:rPr lang="ar-SA" sz="5400" b="1" dirty="0"/>
              <a:t> </a:t>
            </a:r>
            <a:r>
              <a:rPr lang="ar-SA" sz="5400" b="1" dirty="0" err="1"/>
              <a:t>اتي</a:t>
            </a:r>
            <a:r>
              <a:rPr lang="ar-SA" sz="5400" b="1" dirty="0"/>
              <a:t> </a:t>
            </a:r>
            <a:endParaRPr lang="en-US" sz="5400" dirty="0"/>
          </a:p>
          <a:p>
            <a:pPr algn="ctr" rtl="1"/>
            <a:r>
              <a:rPr lang="ar-SA" sz="5400" b="1" dirty="0"/>
              <a:t>يا ربي ضامن فيك حياتي</a:t>
            </a:r>
            <a:endParaRPr lang="ar-EG" sz="5400" b="1" dirty="0"/>
          </a:p>
          <a:p>
            <a:pPr algn="ctr" rtl="1"/>
            <a:endParaRPr lang="ar-EG" sz="5400" b="1" dirty="0"/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Thank You for all my circumstances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Your promises make me forget my fear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They give me hope for tomorrow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Oh Lord my life is guaranteed in You</a:t>
            </a:r>
          </a:p>
          <a:p>
            <a:pPr algn="ctr" rtl="1"/>
            <a:r>
              <a:rPr lang="ar-SA" sz="2800" b="1" dirty="0"/>
              <a:t> </a:t>
            </a:r>
            <a:endParaRPr lang="en-US" sz="2800" dirty="0"/>
          </a:p>
          <a:p>
            <a:pPr algn="ctr"/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64140"/>
            <a:ext cx="998219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ومسلم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لك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امري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انت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حافظ عمري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سندي ويا ستري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ربي وسيدي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مكيفيني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بخيرك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وحدك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ماليش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غيرك</a:t>
            </a:r>
            <a:endParaRPr lang="en-US" sz="4800" b="1" dirty="0">
              <a:solidFill>
                <a:srgbClr val="00582A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وبحكمة تدبيرك تفاصيل مواعيدي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I surrender all to You, keeper of my life.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   My support and my shelter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My Lord and master who fulfills me with Your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goodness. Only You and no other 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You arrange all the details of my appointments </a:t>
            </a:r>
            <a:endParaRPr lang="ar-EG" sz="24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with Your wisdom   </a:t>
            </a:r>
          </a:p>
          <a:p>
            <a:pPr algn="ctr" rtl="1"/>
            <a:r>
              <a:rPr lang="ar-SA" sz="2800" b="1" dirty="0">
                <a:solidFill>
                  <a:srgbClr val="00582A"/>
                </a:solidFill>
              </a:rPr>
              <a:t> </a:t>
            </a:r>
            <a:endParaRPr lang="en-US" sz="2800" dirty="0">
              <a:solidFill>
                <a:srgbClr val="00582A"/>
              </a:solidFill>
            </a:endParaRPr>
          </a:p>
          <a:p>
            <a:pPr algn="ctr"/>
            <a:endParaRPr lang="en-US" sz="54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ومين</a:t>
            </a: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يقول بعد كلامك؟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يا مالي أيامي بسلامك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يلي </a:t>
            </a:r>
            <a:r>
              <a:rPr lang="ar-SA" sz="48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اديك</a:t>
            </a: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فوق </a:t>
            </a:r>
            <a:r>
              <a:rPr lang="ar-SA" sz="48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الايادي</a:t>
            </a: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كل اتكالي عليك يا فادي</a:t>
            </a:r>
            <a:endParaRPr lang="ar-EG" sz="5400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EG" sz="5400" b="1" dirty="0"/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Who can speak and have it happen,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 if the Lord has not decreed it?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You who fill my days with Your peace.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 Your hands are above all hands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 I completely de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pend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on You my savior</a:t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ctr" rtl="1"/>
            <a:r>
              <a:rPr lang="ar-SA" sz="2800" b="1" dirty="0"/>
              <a:t> </a:t>
            </a:r>
            <a:endParaRPr lang="en-US" sz="2800" dirty="0"/>
          </a:p>
          <a:p>
            <a:pPr algn="ctr"/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7940"/>
            <a:ext cx="998219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ومسلم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لك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امري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انت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حافظ عمري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سندي ويا ستري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ربي وسيدي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مكيفيني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بخيرك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وحدك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ماليش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غيرك</a:t>
            </a:r>
            <a:endParaRPr lang="en-US" sz="4800" b="1" dirty="0">
              <a:solidFill>
                <a:srgbClr val="00582A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وبحكمة تدبيرك تفاصيل مواعيدي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I surrender all to You, keeper of my life.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   My support and my shelter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My Lord and master who fulfills me with Your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goodness. Only You and no other 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You arrange all the details of my appointments </a:t>
            </a:r>
            <a:endParaRPr lang="ar-EG" sz="24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with Your wisdom   </a:t>
            </a:r>
          </a:p>
          <a:p>
            <a:pPr algn="ctr" rtl="1"/>
            <a:r>
              <a:rPr lang="ar-SA" sz="2800" b="1" dirty="0">
                <a:solidFill>
                  <a:srgbClr val="00582A"/>
                </a:solidFill>
              </a:rPr>
              <a:t> </a:t>
            </a:r>
            <a:endParaRPr lang="en-US" sz="2800" dirty="0">
              <a:solidFill>
                <a:srgbClr val="00582A"/>
              </a:solidFill>
            </a:endParaRPr>
          </a:p>
          <a:p>
            <a:pPr algn="ctr"/>
            <a:endParaRPr lang="en-US" sz="54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8651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وأول ما بقولك اعني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حمل ثقيل </a:t>
            </a:r>
            <a:r>
              <a:rPr lang="ar-SA" sz="54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يتشال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عني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وأتذكر يا ربي صلاحك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تتبدل </a:t>
            </a:r>
            <a:r>
              <a:rPr lang="ar-SA" sz="54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احزاني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بافراحك</a:t>
            </a:r>
            <a:r>
              <a:rPr lang="ar-SA" sz="54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SA" sz="5400" dirty="0">
              <a:latin typeface="Arial" pitchFamily="34" charset="0"/>
              <a:cs typeface="Arial" pitchFamily="34" charset="0"/>
            </a:endParaRPr>
          </a:p>
          <a:p>
            <a:pPr algn="ctr" rtl="1"/>
            <a:endParaRPr lang="ar-EG" sz="5400" b="1" dirty="0"/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The moment I tell You help me, 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A heavy load comes off of me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I remember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our goodness my Lord 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My sorrow turns into Your joy</a:t>
            </a:r>
          </a:p>
          <a:p>
            <a:pPr algn="ctr" rtl="1"/>
            <a:r>
              <a:rPr lang="ar-SA" sz="2800" b="1" dirty="0"/>
              <a:t> </a:t>
            </a:r>
            <a:endParaRPr lang="en-US" sz="2800" dirty="0"/>
          </a:p>
          <a:p>
            <a:pPr algn="ctr"/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87940"/>
            <a:ext cx="9982199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ومسلم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لك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امري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انت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حافظ عمري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سندي ويا ستري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ربي وسيدي</a:t>
            </a:r>
            <a:endParaRPr lang="en-US" sz="48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يا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مكيفيني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بخيرك</a:t>
            </a:r>
            <a:r>
              <a:rPr lang="en-US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وحدك </a:t>
            </a:r>
            <a:r>
              <a:rPr lang="ar-SA" sz="4800" b="1" dirty="0" err="1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ماليش</a:t>
            </a: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غيرك</a:t>
            </a:r>
            <a:endParaRPr lang="en-US" sz="4800" b="1" dirty="0">
              <a:solidFill>
                <a:srgbClr val="00582A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48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وبحكمة تدبيرك تفاصيل مواعيدي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solidFill>
                  <a:srgbClr val="00582A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ar-EG" sz="5400" b="1" dirty="0">
              <a:solidFill>
                <a:srgbClr val="00582A"/>
              </a:solidFill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I surrender all to You, keeper of my life.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   My support and my shelter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My Lord and master who fulfills me with Your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goodness. Only You and no other  </a:t>
            </a: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You arrange all the details of my appointments </a:t>
            </a:r>
            <a:endParaRPr lang="ar-EG" sz="24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solidFill>
                  <a:srgbClr val="00582A"/>
                </a:solidFill>
                <a:latin typeface="Arial" pitchFamily="34" charset="0"/>
                <a:cs typeface="Arial" pitchFamily="34" charset="0"/>
              </a:rPr>
              <a:t>with Your wisdom   </a:t>
            </a:r>
          </a:p>
          <a:p>
            <a:pPr algn="ctr" rtl="1"/>
            <a:r>
              <a:rPr lang="ar-SA" sz="2800" b="1" dirty="0">
                <a:solidFill>
                  <a:srgbClr val="00582A"/>
                </a:solidFill>
              </a:rPr>
              <a:t> </a:t>
            </a:r>
            <a:endParaRPr lang="en-US" sz="2800" dirty="0">
              <a:solidFill>
                <a:srgbClr val="00582A"/>
              </a:solidFill>
            </a:endParaRPr>
          </a:p>
          <a:p>
            <a:pPr algn="ctr"/>
            <a:endParaRPr lang="en-US" sz="54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358</Words>
  <Application>Microsoft Office PowerPoint</Application>
  <PresentationFormat>عرض على الشاشة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2023-12-16T09:17:32Z</dcterms:modified>
</cp:coreProperties>
</file>