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أشكروا بقلب متسع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4598"/>
            <a:ext cx="9144000" cy="4878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200" b="1" dirty="0">
                <a:latin typeface="Times New Roman (Arabic)" pitchFamily="26" charset="-78"/>
              </a:rPr>
              <a:t> </a:t>
            </a:r>
            <a:r>
              <a:rPr lang="ar-SA" sz="7200" b="1" dirty="0">
                <a:latin typeface="Times New Roman (Arabic)" pitchFamily="26" charset="-78"/>
              </a:rPr>
              <a:t>أشكـُروا بقلبٍ متسـع</a:t>
            </a:r>
            <a:endParaRPr lang="en-US" sz="72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 (Arabic)" pitchFamily="26" charset="-78"/>
              </a:rPr>
              <a:t>أشكـُروا الربَّ </a:t>
            </a:r>
            <a:r>
              <a:rPr lang="ar-SA" sz="7200" b="1" dirty="0" err="1">
                <a:latin typeface="Times New Roman (Arabic)" pitchFamily="26" charset="-78"/>
              </a:rPr>
              <a:t>المتضع</a:t>
            </a:r>
            <a:endParaRPr lang="en-US" sz="72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 (Arabic)" pitchFamily="26" charset="-78"/>
              </a:rPr>
              <a:t>أشكـُروا لأنه بذل</a:t>
            </a:r>
            <a:r>
              <a:rPr lang="en-US" sz="7200" b="1" dirty="0">
                <a:latin typeface="Times New Roman (Arabic)" pitchFamily="26" charset="-78"/>
              </a:rPr>
              <a:t> </a:t>
            </a:r>
            <a:r>
              <a:rPr lang="ar-SA" sz="7200" b="1" dirty="0" err="1">
                <a:latin typeface="Times New Roman (Arabic)" pitchFamily="26" charset="-78"/>
              </a:rPr>
              <a:t>إبنه</a:t>
            </a:r>
            <a:r>
              <a:rPr lang="ar-SA" sz="7200" b="1" dirty="0">
                <a:latin typeface="Times New Roman (Arabic)" pitchFamily="26" charset="-78"/>
              </a:rPr>
              <a:t> يســوع</a:t>
            </a:r>
            <a:endParaRPr lang="ar-EG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4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وليقل الضعيف قويٌّ أنا؛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والفقيـر غـنـيٌّ أنـا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لأن الربَّ هكذا فعـل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من أجلن</a:t>
            </a:r>
            <a:r>
              <a:rPr lang="ar-EG" sz="8000" b="1" dirty="0">
                <a:latin typeface="Times New Roman (Arabic)" pitchFamily="26" charset="-78"/>
              </a:rPr>
              <a:t>ـــــــــ</a:t>
            </a:r>
            <a:r>
              <a:rPr lang="ar-SA" sz="8000" b="1" dirty="0">
                <a:latin typeface="Times New Roman (Arabic)" pitchFamily="26" charset="-78"/>
              </a:rPr>
              <a:t>ـا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32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2023-12-16T09:13:19Z</dcterms:modified>
</cp:coreProperties>
</file>