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7" r:id="rId5"/>
    <p:sldId id="349" r:id="rId6"/>
    <p:sldId id="34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9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/>
              <a:t>اشكي لمين حالي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اشكي </a:t>
            </a:r>
            <a:r>
              <a:rPr lang="ar-SA" sz="6600" b="1" dirty="0" err="1"/>
              <a:t>لمين</a:t>
            </a:r>
            <a:r>
              <a:rPr lang="ar-SA" sz="6600" b="1" dirty="0"/>
              <a:t> حالي ووجعي </a:t>
            </a:r>
            <a:br>
              <a:rPr lang="ar-SA" sz="6600" b="1" dirty="0"/>
            </a:br>
            <a:r>
              <a:rPr lang="ar-SA" sz="6600" b="1" dirty="0"/>
              <a:t>جوه </a:t>
            </a:r>
            <a:r>
              <a:rPr lang="ar-SA" sz="6600" b="1" dirty="0" err="1"/>
              <a:t>بير</a:t>
            </a:r>
            <a:r>
              <a:rPr lang="ar-SA" sz="6600" b="1" dirty="0"/>
              <a:t> </a:t>
            </a:r>
            <a:r>
              <a:rPr lang="ar-SA" sz="6600" b="1" dirty="0" err="1"/>
              <a:t>ملوش</a:t>
            </a:r>
            <a:r>
              <a:rPr lang="ar-SA" sz="6600" b="1" dirty="0"/>
              <a:t> قرار </a:t>
            </a:r>
            <a:br>
              <a:rPr lang="ar-SA" sz="6600" b="1" dirty="0"/>
            </a:br>
            <a:r>
              <a:rPr lang="ar-SA" sz="6600" b="1" dirty="0"/>
              <a:t>وحزني موالي </a:t>
            </a:r>
            <a:r>
              <a:rPr lang="ar-SA" sz="6600" b="1" dirty="0" err="1"/>
              <a:t>واغنيتي</a:t>
            </a:r>
            <a:br>
              <a:rPr lang="ar-SA" sz="6600" b="1" dirty="0"/>
            </a:br>
            <a:r>
              <a:rPr lang="ar-SA" sz="6600" b="1" dirty="0"/>
              <a:t>في الليالي والنهار 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م</a:t>
            </a:r>
            <a:r>
              <a:rPr lang="ar-SA" sz="7200" b="1" dirty="0"/>
              <a:t>ين يفهم </a:t>
            </a:r>
            <a:r>
              <a:rPr lang="ar-SA" sz="7200" b="1" dirty="0" err="1"/>
              <a:t>مين</a:t>
            </a:r>
            <a:r>
              <a:rPr lang="ar-SA" sz="7200" b="1" dirty="0"/>
              <a:t> يحس </a:t>
            </a:r>
            <a:br>
              <a:rPr lang="ar-SA" sz="7200" b="1" dirty="0"/>
            </a:br>
            <a:r>
              <a:rPr lang="ar-SA" sz="7200" b="1" dirty="0" err="1"/>
              <a:t>مين</a:t>
            </a:r>
            <a:r>
              <a:rPr lang="ar-SA" sz="7200" b="1" dirty="0"/>
              <a:t> يسمعني وبس </a:t>
            </a:r>
            <a:br>
              <a:rPr lang="ar-SA" sz="7200" b="1" dirty="0"/>
            </a:br>
            <a:r>
              <a:rPr lang="ar-SA" sz="7200" b="1" dirty="0"/>
              <a:t>من حبه هو القرار 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r>
              <a:rPr lang="ar-SA" sz="7200" b="1" dirty="0"/>
              <a:t>والاختيار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مفيش</a:t>
            </a:r>
            <a:r>
              <a:rPr lang="en-US" sz="6600" b="1" dirty="0"/>
              <a:t> </a:t>
            </a:r>
            <a:r>
              <a:rPr lang="ar-SA" sz="6600" b="1" dirty="0"/>
              <a:t>غير</a:t>
            </a:r>
            <a:r>
              <a:rPr lang="ar-EG" sz="6600" b="1" dirty="0"/>
              <a:t> </a:t>
            </a:r>
            <a:r>
              <a:rPr lang="ar-SA" sz="6600" b="1" dirty="0"/>
              <a:t>اللي اسمه</a:t>
            </a:r>
            <a:r>
              <a:rPr lang="en-US" sz="6600" b="1" dirty="0"/>
              <a:t> </a:t>
            </a:r>
            <a:r>
              <a:rPr lang="ar-SA" sz="6600" b="1" dirty="0"/>
              <a:t>يسوع</a:t>
            </a:r>
            <a:br>
              <a:rPr lang="ar-SA" sz="6600" b="1" dirty="0"/>
            </a:br>
            <a:r>
              <a:rPr lang="ar-SA" sz="6600" b="1" dirty="0"/>
              <a:t>هو الصديق القريب ليه </a:t>
            </a:r>
            <a:br>
              <a:rPr lang="ar-SA" sz="6600" b="1" dirty="0"/>
            </a:br>
            <a:r>
              <a:rPr lang="ar-SA" sz="6600" b="1" dirty="0"/>
              <a:t>عنده الشبع والينبوع </a:t>
            </a:r>
            <a:br>
              <a:rPr lang="en-US" sz="6600" b="1" dirty="0"/>
            </a:br>
            <a:r>
              <a:rPr lang="ar-SA" sz="6600" b="1" dirty="0"/>
              <a:t>مداوي الجروح اللي فيه" 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ومهما ال</a:t>
            </a:r>
            <a:r>
              <a:rPr lang="ar-EG" sz="6600" b="1" dirty="0"/>
              <a:t>آ</a:t>
            </a:r>
            <a:r>
              <a:rPr lang="ar-SA" sz="6600" b="1" dirty="0"/>
              <a:t>لام توجع هو الطبيب </a:t>
            </a:r>
            <a:r>
              <a:rPr lang="ar-SA" sz="6600" b="1" dirty="0" err="1"/>
              <a:t>بيسمع</a:t>
            </a:r>
            <a:r>
              <a:rPr lang="ar-SA" sz="6600" b="1" dirty="0"/>
              <a:t> ويداوي.. </a:t>
            </a:r>
            <a:br>
              <a:rPr lang="ar-SA" sz="6600" b="1" dirty="0"/>
            </a:br>
            <a:r>
              <a:rPr lang="ar-SA" sz="6600" b="1" dirty="0"/>
              <a:t>ولو الزمان يرجع </a:t>
            </a:r>
            <a:r>
              <a:rPr lang="ar-SA" sz="6600" b="1" dirty="0" err="1"/>
              <a:t>هاختاره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هو ربي والهي</a:t>
            </a:r>
            <a:endParaRPr lang="ar-EG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579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/>
              <a:t>هو اللي كان مكاني </a:t>
            </a:r>
            <a:br>
              <a:rPr lang="ar-SA" sz="7200" b="1" dirty="0"/>
            </a:br>
            <a:r>
              <a:rPr lang="ar-SA" sz="7200" b="1" dirty="0"/>
              <a:t>ساب زمانه واختار زماني </a:t>
            </a:r>
            <a:br>
              <a:rPr lang="ar-SA" sz="7200" b="1" dirty="0"/>
            </a:br>
            <a:r>
              <a:rPr lang="ar-SA" sz="7200" b="1" dirty="0"/>
              <a:t>كل الظروف في يسوع 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r>
              <a:rPr lang="ar-SA" sz="7200" b="1" dirty="0" err="1"/>
              <a:t>اماني</a:t>
            </a:r>
            <a:r>
              <a:rPr lang="ar-SA" sz="7200" b="1" dirty="0"/>
              <a:t> ..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90</Words>
  <Application>Microsoft Office PowerPoint</Application>
  <PresentationFormat>عرض على الشاشة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2023-12-16T09:15:26Z</dcterms:modified>
</cp:coreProperties>
</file>