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46" r:id="rId3"/>
    <p:sldId id="274" r:id="rId4"/>
    <p:sldId id="347" r:id="rId5"/>
    <p:sldId id="349" r:id="rId6"/>
    <p:sldId id="348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9"/>
            <p14:sldId id="34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58" d="100"/>
          <a:sy n="58" d="100"/>
        </p:scale>
        <p:origin x="100" y="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5593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  <a:endParaRPr lang="ar-EG" sz="7200" b="1" dirty="0">
              <a:latin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SA" sz="7200" b="1"/>
              <a:t>اشكي لمين حالي</a:t>
            </a:r>
            <a:endParaRPr lang="ar-EG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52400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6600" b="1" dirty="0"/>
              <a:t>اشكي </a:t>
            </a:r>
            <a:r>
              <a:rPr lang="ar-SA" sz="6600" b="1" dirty="0" err="1"/>
              <a:t>لمين</a:t>
            </a:r>
            <a:r>
              <a:rPr lang="ar-SA" sz="6600" b="1" dirty="0"/>
              <a:t> حالي ووجعي </a:t>
            </a:r>
            <a:br>
              <a:rPr lang="ar-SA" sz="6600" b="1" dirty="0"/>
            </a:br>
            <a:r>
              <a:rPr lang="ar-SA" sz="6600" b="1" dirty="0"/>
              <a:t>جوه </a:t>
            </a:r>
            <a:r>
              <a:rPr lang="ar-SA" sz="6600" b="1" dirty="0" err="1"/>
              <a:t>بير</a:t>
            </a:r>
            <a:r>
              <a:rPr lang="ar-SA" sz="6600" b="1" dirty="0"/>
              <a:t> </a:t>
            </a:r>
            <a:r>
              <a:rPr lang="ar-SA" sz="6600" b="1" dirty="0" err="1"/>
              <a:t>ملوش</a:t>
            </a:r>
            <a:r>
              <a:rPr lang="ar-SA" sz="6600" b="1" dirty="0"/>
              <a:t> قرار </a:t>
            </a:r>
            <a:br>
              <a:rPr lang="ar-SA" sz="6600" b="1" dirty="0"/>
            </a:br>
            <a:r>
              <a:rPr lang="ar-SA" sz="6600" b="1" dirty="0"/>
              <a:t>وحزني موالي </a:t>
            </a:r>
            <a:r>
              <a:rPr lang="ar-SA" sz="6600" b="1" dirty="0" err="1"/>
              <a:t>واغنيتي</a:t>
            </a:r>
            <a:br>
              <a:rPr lang="ar-SA" sz="6600" b="1" dirty="0"/>
            </a:br>
            <a:r>
              <a:rPr lang="ar-SA" sz="6600" b="1" dirty="0"/>
              <a:t>في الليالي والنهار </a:t>
            </a:r>
            <a:endParaRPr lang="ar-EG" sz="6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-134194"/>
            <a:ext cx="9144000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/>
              <a:t>م</a:t>
            </a:r>
            <a:r>
              <a:rPr lang="ar-SA" sz="7200" b="1" dirty="0"/>
              <a:t>ين يفهم </a:t>
            </a:r>
            <a:r>
              <a:rPr lang="ar-SA" sz="7200" b="1" dirty="0" err="1"/>
              <a:t>مين</a:t>
            </a:r>
            <a:r>
              <a:rPr lang="ar-SA" sz="7200" b="1" dirty="0"/>
              <a:t> يحس </a:t>
            </a:r>
            <a:br>
              <a:rPr lang="ar-SA" sz="7200" b="1" dirty="0"/>
            </a:br>
            <a:r>
              <a:rPr lang="ar-SA" sz="7200" b="1" dirty="0" err="1"/>
              <a:t>مين</a:t>
            </a:r>
            <a:r>
              <a:rPr lang="ar-SA" sz="7200" b="1" dirty="0"/>
              <a:t> يسمعني وبس </a:t>
            </a:r>
            <a:br>
              <a:rPr lang="ar-SA" sz="7200" b="1" dirty="0"/>
            </a:br>
            <a:r>
              <a:rPr lang="ar-SA" sz="7200" b="1" dirty="0"/>
              <a:t>من حبه هو القرار </a:t>
            </a:r>
            <a:endParaRPr lang="ar-EG" sz="7200" b="1" dirty="0"/>
          </a:p>
          <a:p>
            <a:pPr algn="ctr">
              <a:lnSpc>
                <a:spcPct val="150000"/>
              </a:lnSpc>
            </a:pPr>
            <a:r>
              <a:rPr lang="ar-SA" sz="7200" b="1" dirty="0"/>
              <a:t>والاختيار</a:t>
            </a: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52400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6600" b="1" dirty="0"/>
              <a:t>مفيش</a:t>
            </a:r>
            <a:r>
              <a:rPr lang="en-US" sz="6600" b="1" dirty="0"/>
              <a:t> </a:t>
            </a:r>
            <a:r>
              <a:rPr lang="ar-SA" sz="6600" b="1" dirty="0"/>
              <a:t>غير</a:t>
            </a:r>
            <a:r>
              <a:rPr lang="ar-EG" sz="6600" b="1" dirty="0"/>
              <a:t> </a:t>
            </a:r>
            <a:r>
              <a:rPr lang="ar-SA" sz="6600" b="1" dirty="0"/>
              <a:t>اللي اسمه</a:t>
            </a:r>
            <a:r>
              <a:rPr lang="en-US" sz="6600" b="1" dirty="0"/>
              <a:t> </a:t>
            </a:r>
            <a:r>
              <a:rPr lang="ar-SA" sz="6600" b="1" dirty="0"/>
              <a:t>يسوع</a:t>
            </a:r>
            <a:br>
              <a:rPr lang="ar-SA" sz="6600" b="1" dirty="0"/>
            </a:br>
            <a:r>
              <a:rPr lang="ar-SA" sz="6600" b="1" dirty="0"/>
              <a:t>هو الصديق القريب ليه </a:t>
            </a:r>
            <a:br>
              <a:rPr lang="ar-SA" sz="6600" b="1" dirty="0"/>
            </a:br>
            <a:r>
              <a:rPr lang="ar-SA" sz="6600" b="1" dirty="0"/>
              <a:t>عنده الشبع والينبوع </a:t>
            </a:r>
            <a:br>
              <a:rPr lang="en-US" sz="6600" b="1" dirty="0"/>
            </a:br>
            <a:r>
              <a:rPr lang="ar-SA" sz="6600" b="1" dirty="0"/>
              <a:t>مداوي الجروح اللي فيه" </a:t>
            </a:r>
            <a:endParaRPr lang="ar-EG" sz="6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28600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6600" b="1" dirty="0"/>
              <a:t>ومهما ال</a:t>
            </a:r>
            <a:r>
              <a:rPr lang="ar-EG" sz="6600" b="1" dirty="0"/>
              <a:t>آ</a:t>
            </a:r>
            <a:r>
              <a:rPr lang="ar-SA" sz="6600" b="1" dirty="0"/>
              <a:t>لام توجع هو الطبيب </a:t>
            </a:r>
            <a:r>
              <a:rPr lang="ar-SA" sz="6600" b="1" dirty="0" err="1"/>
              <a:t>بيسمع</a:t>
            </a:r>
            <a:r>
              <a:rPr lang="ar-SA" sz="6600" b="1" dirty="0"/>
              <a:t> ويداوي.. </a:t>
            </a:r>
            <a:br>
              <a:rPr lang="ar-SA" sz="6600" b="1" dirty="0"/>
            </a:br>
            <a:r>
              <a:rPr lang="ar-SA" sz="6600" b="1" dirty="0"/>
              <a:t>ولو الزمان يرجع </a:t>
            </a:r>
            <a:r>
              <a:rPr lang="ar-SA" sz="6600" b="1" dirty="0" err="1"/>
              <a:t>هاختاره</a:t>
            </a:r>
            <a:r>
              <a:rPr lang="ar-SA" sz="6600" b="1" dirty="0"/>
              <a:t> </a:t>
            </a:r>
            <a:endParaRPr lang="ar-EG" sz="6600" b="1" dirty="0"/>
          </a:p>
          <a:p>
            <a:pPr algn="ctr">
              <a:lnSpc>
                <a:spcPct val="150000"/>
              </a:lnSpc>
            </a:pPr>
            <a:r>
              <a:rPr lang="ar-SA" sz="6600" b="1" dirty="0"/>
              <a:t>هو ربي والهي</a:t>
            </a:r>
            <a:endParaRPr lang="ar-EG" sz="6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-57994"/>
            <a:ext cx="9144000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7200" b="1" dirty="0"/>
              <a:t>هو اللي كان مكاني </a:t>
            </a:r>
            <a:br>
              <a:rPr lang="ar-SA" sz="7200" b="1" dirty="0"/>
            </a:br>
            <a:r>
              <a:rPr lang="ar-SA" sz="7200" b="1" dirty="0"/>
              <a:t>ساب زمانه واختار زماني </a:t>
            </a:r>
            <a:br>
              <a:rPr lang="ar-SA" sz="7200" b="1" dirty="0"/>
            </a:br>
            <a:r>
              <a:rPr lang="ar-SA" sz="7200" b="1" dirty="0"/>
              <a:t>كل الظروف في يسوع </a:t>
            </a:r>
            <a:endParaRPr lang="ar-EG" sz="7200" b="1" dirty="0"/>
          </a:p>
          <a:p>
            <a:pPr algn="ctr">
              <a:lnSpc>
                <a:spcPct val="150000"/>
              </a:lnSpc>
            </a:pPr>
            <a:r>
              <a:rPr lang="ar-SA" sz="7200" b="1" dirty="0" err="1"/>
              <a:t>اماني</a:t>
            </a:r>
            <a:r>
              <a:rPr lang="ar-SA" sz="7200" b="1" dirty="0"/>
              <a:t> .. </a:t>
            </a: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1841</TotalTime>
  <Words>90</Words>
  <Application>Microsoft Office PowerPoint</Application>
  <PresentationFormat>عرض على الشاشة (4:3)</PresentationFormat>
  <Paragraphs>10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205</cp:revision>
  <dcterms:created xsi:type="dcterms:W3CDTF">2021-12-07T14:30:00Z</dcterms:created>
  <dcterms:modified xsi:type="dcterms:W3CDTF">2023-12-16T09:15:26Z</dcterms:modified>
</cp:coreProperties>
</file>