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7" r:id="rId5"/>
    <p:sldId id="34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تـرنيــمة</a:t>
            </a:r>
            <a:endParaRPr lang="ar-EG" sz="7200" b="1" dirty="0" smtClean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اصحوا اصحوا</a:t>
            </a:r>
            <a:endParaRPr lang="ar-EG" sz="72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5131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اصحوا </a:t>
            </a:r>
            <a:r>
              <a:rPr lang="ar-SA" sz="8000" b="1" dirty="0" smtClean="0"/>
              <a:t>اصحوا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 </a:t>
            </a:r>
            <a:r>
              <a:rPr lang="ar-SA" sz="8000" b="1" dirty="0" smtClean="0"/>
              <a:t>واسهروا واسهروا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اصحوا كذا اسهروا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 smtClean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لأن إبليس </a:t>
            </a:r>
            <a:r>
              <a:rPr lang="ar-SA" sz="8000" b="1" dirty="0" smtClean="0"/>
              <a:t>خصمكم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 </a:t>
            </a:r>
            <a:r>
              <a:rPr lang="ar-SA" sz="8000" b="1" dirty="0" smtClean="0"/>
              <a:t>كأسد زائر يجول</a:t>
            </a:r>
            <a:br>
              <a:rPr lang="ar-SA" sz="8000" b="1" dirty="0" smtClean="0"/>
            </a:br>
            <a:r>
              <a:rPr lang="ar-SA" sz="8000" b="1" dirty="0" smtClean="0"/>
              <a:t>ملتمساً من يبتلع هو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لذاك اصحوا اصحوا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واسهروا </a:t>
            </a:r>
            <a:r>
              <a:rPr lang="ar-SA" sz="8000" b="1" dirty="0" smtClean="0"/>
              <a:t>واسهروا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اصحوا كذا اسهروا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 smtClean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0574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/>
              <a:t>(1بط 5 :8)</a:t>
            </a:r>
          </a:p>
          <a:p>
            <a:pPr algn="ctr"/>
            <a:r>
              <a:rPr lang="ar-SA" sz="8800" b="1" dirty="0" smtClean="0"/>
              <a:t/>
            </a:r>
            <a:br>
              <a:rPr lang="ar-SA" sz="8800" b="1" dirty="0" smtClean="0"/>
            </a:b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</TotalTime>
  <Words>32</Words>
  <Application>Microsoft Office PowerPoint</Application>
  <PresentationFormat>عرض على الشاشة (3:4)‏</PresentationFormat>
  <Paragraphs>15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203</cp:revision>
  <dcterms:created xsi:type="dcterms:W3CDTF">2021-12-07T14:30:00Z</dcterms:created>
  <dcterms:modified xsi:type="dcterms:W3CDTF">2022-03-12T11:57:03Z</dcterms:modified>
</cp:coreProperties>
</file>