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46" r:id="rId3"/>
    <p:sldId id="274" r:id="rId4"/>
    <p:sldId id="347" r:id="rId5"/>
    <p:sldId id="348" r:id="rId6"/>
    <p:sldId id="349" r:id="rId7"/>
    <p:sldId id="350" r:id="rId8"/>
    <p:sldId id="351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47"/>
            <p14:sldId id="348"/>
            <p14:sldId id="349"/>
            <p14:sldId id="350"/>
            <p14:sldId id="35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3" autoAdjust="0"/>
    <p:restoredTop sz="94660"/>
  </p:normalViewPr>
  <p:slideViewPr>
    <p:cSldViewPr>
      <p:cViewPr varScale="1">
        <p:scale>
          <a:sx n="58" d="100"/>
          <a:sy n="58" d="100"/>
        </p:scale>
        <p:origin x="100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65593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تـرنيــمة</a:t>
            </a:r>
            <a:endParaRPr lang="ar-EG" sz="7200" b="1" dirty="0">
              <a:latin typeface="Arial" charset="0"/>
            </a:endParaRP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أطفال الدنيا بحالها</a:t>
            </a:r>
            <a:endParaRPr lang="ar-EG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0"/>
            <a:ext cx="91440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>
                <a:solidFill>
                  <a:srgbClr val="003300"/>
                </a:solidFill>
              </a:rPr>
              <a:t>(أطفال الدنيا بحالها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 rtl="1"/>
            <a:r>
              <a:rPr lang="ar-SA" sz="8000" b="1" dirty="0">
                <a:solidFill>
                  <a:srgbClr val="003300"/>
                </a:solidFill>
              </a:rPr>
              <a:t> </a:t>
            </a:r>
            <a:r>
              <a:rPr lang="ar-SA" sz="8000" b="1" dirty="0" err="1">
                <a:solidFill>
                  <a:srgbClr val="003300"/>
                </a:solidFill>
              </a:rPr>
              <a:t>بيحبوا</a:t>
            </a:r>
            <a:r>
              <a:rPr lang="ar-SA" sz="8000" b="1" dirty="0">
                <a:solidFill>
                  <a:srgbClr val="003300"/>
                </a:solidFill>
              </a:rPr>
              <a:t> الرب كثير</a:t>
            </a:r>
          </a:p>
          <a:p>
            <a:pPr algn="ctr" rtl="1"/>
            <a:r>
              <a:rPr lang="ar-SA" sz="8000" b="1" dirty="0">
                <a:solidFill>
                  <a:srgbClr val="003300"/>
                </a:solidFill>
              </a:rPr>
              <a:t>قلبه </a:t>
            </a:r>
            <a:r>
              <a:rPr lang="ar-SA" sz="8000" b="1" dirty="0" err="1">
                <a:solidFill>
                  <a:srgbClr val="003300"/>
                </a:solidFill>
              </a:rPr>
              <a:t>يساع</a:t>
            </a:r>
            <a:r>
              <a:rPr lang="ar-SA" sz="8000" b="1" dirty="0">
                <a:solidFill>
                  <a:srgbClr val="003300"/>
                </a:solidFill>
              </a:rPr>
              <a:t> الدنيا 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 rtl="1"/>
            <a:r>
              <a:rPr lang="ar-SA" sz="8000" b="1" dirty="0">
                <a:solidFill>
                  <a:srgbClr val="003300"/>
                </a:solidFill>
              </a:rPr>
              <a:t>قلب الرب كبير)2</a:t>
            </a:r>
          </a:p>
          <a:p>
            <a:pPr algn="ctr"/>
            <a:br>
              <a:rPr lang="ar-SA" sz="8000" b="1" dirty="0">
                <a:solidFill>
                  <a:srgbClr val="003300"/>
                </a:solidFill>
              </a:rPr>
            </a:br>
            <a:endParaRPr lang="en-US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6858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/>
              <a:t>( قال دعوا الأولاد </a:t>
            </a:r>
            <a:endParaRPr lang="ar-EG" sz="8000" b="1" dirty="0"/>
          </a:p>
          <a:p>
            <a:pPr algn="ctr" rtl="1"/>
            <a:r>
              <a:rPr lang="ar-EG" sz="8000" b="1" dirty="0"/>
              <a:t> </a:t>
            </a:r>
            <a:r>
              <a:rPr lang="ar-SA" sz="8000" b="1" dirty="0" err="1"/>
              <a:t>ييجوا</a:t>
            </a:r>
            <a:r>
              <a:rPr lang="ar-SA" sz="8000" b="1" dirty="0"/>
              <a:t> من البلاد)2</a:t>
            </a:r>
          </a:p>
          <a:p>
            <a:pPr algn="ctr" rtl="1"/>
            <a:r>
              <a:rPr lang="ar-SA" sz="8000" b="1" dirty="0"/>
              <a:t>ولا تمنعوهم </a:t>
            </a:r>
            <a:endParaRPr lang="ar-EG" sz="8000" b="1" dirty="0"/>
          </a:p>
          <a:p>
            <a:pPr algn="ctr" rtl="1"/>
            <a:r>
              <a:rPr lang="ar-SA" sz="8000" b="1" dirty="0"/>
              <a:t>وخصوصاً الفقير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0"/>
            <a:ext cx="91440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>
                <a:solidFill>
                  <a:srgbClr val="003300"/>
                </a:solidFill>
              </a:rPr>
              <a:t>(أطفال الدنيا بحالها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 rtl="1"/>
            <a:r>
              <a:rPr lang="ar-SA" sz="8000" b="1" dirty="0">
                <a:solidFill>
                  <a:srgbClr val="003300"/>
                </a:solidFill>
              </a:rPr>
              <a:t> </a:t>
            </a:r>
            <a:r>
              <a:rPr lang="ar-SA" sz="8000" b="1" dirty="0" err="1">
                <a:solidFill>
                  <a:srgbClr val="003300"/>
                </a:solidFill>
              </a:rPr>
              <a:t>بيحبوا</a:t>
            </a:r>
            <a:r>
              <a:rPr lang="ar-SA" sz="8000" b="1" dirty="0">
                <a:solidFill>
                  <a:srgbClr val="003300"/>
                </a:solidFill>
              </a:rPr>
              <a:t> الرب كثير</a:t>
            </a:r>
          </a:p>
          <a:p>
            <a:pPr algn="ctr" rtl="1"/>
            <a:r>
              <a:rPr lang="ar-SA" sz="8000" b="1" dirty="0">
                <a:solidFill>
                  <a:srgbClr val="003300"/>
                </a:solidFill>
              </a:rPr>
              <a:t>قلبه </a:t>
            </a:r>
            <a:r>
              <a:rPr lang="ar-SA" sz="8000" b="1" dirty="0" err="1">
                <a:solidFill>
                  <a:srgbClr val="003300"/>
                </a:solidFill>
              </a:rPr>
              <a:t>يساع</a:t>
            </a:r>
            <a:r>
              <a:rPr lang="ar-SA" sz="8000" b="1" dirty="0">
                <a:solidFill>
                  <a:srgbClr val="003300"/>
                </a:solidFill>
              </a:rPr>
              <a:t> الدنيا 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 rtl="1"/>
            <a:r>
              <a:rPr lang="ar-SA" sz="8000" b="1" dirty="0">
                <a:solidFill>
                  <a:srgbClr val="003300"/>
                </a:solidFill>
              </a:rPr>
              <a:t>قلب الرب كبير)2</a:t>
            </a:r>
          </a:p>
          <a:p>
            <a:pPr algn="ctr"/>
            <a:br>
              <a:rPr lang="ar-SA" sz="8000" b="1" dirty="0">
                <a:solidFill>
                  <a:srgbClr val="003300"/>
                </a:solidFill>
              </a:rPr>
            </a:br>
            <a:endParaRPr lang="en-US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7744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/>
              <a:t>(قال دعوا الأطفال </a:t>
            </a:r>
            <a:endParaRPr lang="ar-EG" sz="8000" b="1" dirty="0"/>
          </a:p>
          <a:p>
            <a:pPr algn="ctr" rtl="1"/>
            <a:r>
              <a:rPr lang="ar-SA" sz="8000" b="1" dirty="0"/>
              <a:t>سود وبيض وطوال)2</a:t>
            </a:r>
          </a:p>
          <a:p>
            <a:pPr algn="ctr" rtl="1"/>
            <a:r>
              <a:rPr lang="ar-SA" sz="8000" b="1" dirty="0"/>
              <a:t>والقصير فيهم </a:t>
            </a:r>
            <a:endParaRPr lang="ar-EG" sz="8000" b="1" dirty="0"/>
          </a:p>
          <a:p>
            <a:pPr algn="ctr" rtl="1"/>
            <a:r>
              <a:rPr lang="ar-SA" sz="8000" b="1" dirty="0"/>
              <a:t>قلبه مش صغير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0"/>
            <a:ext cx="91440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>
                <a:solidFill>
                  <a:srgbClr val="003300"/>
                </a:solidFill>
              </a:rPr>
              <a:t>(أطفال الدنيا بحالها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 rtl="1"/>
            <a:r>
              <a:rPr lang="ar-SA" sz="8000" b="1" dirty="0">
                <a:solidFill>
                  <a:srgbClr val="003300"/>
                </a:solidFill>
              </a:rPr>
              <a:t> </a:t>
            </a:r>
            <a:r>
              <a:rPr lang="ar-SA" sz="8000" b="1" dirty="0" err="1">
                <a:solidFill>
                  <a:srgbClr val="003300"/>
                </a:solidFill>
              </a:rPr>
              <a:t>بيحبوا</a:t>
            </a:r>
            <a:r>
              <a:rPr lang="ar-SA" sz="8000" b="1" dirty="0">
                <a:solidFill>
                  <a:srgbClr val="003300"/>
                </a:solidFill>
              </a:rPr>
              <a:t> الرب كثير</a:t>
            </a:r>
          </a:p>
          <a:p>
            <a:pPr algn="ctr" rtl="1"/>
            <a:r>
              <a:rPr lang="ar-SA" sz="8000" b="1" dirty="0">
                <a:solidFill>
                  <a:srgbClr val="003300"/>
                </a:solidFill>
              </a:rPr>
              <a:t>قلبه </a:t>
            </a:r>
            <a:r>
              <a:rPr lang="ar-SA" sz="8000" b="1" dirty="0" err="1">
                <a:solidFill>
                  <a:srgbClr val="003300"/>
                </a:solidFill>
              </a:rPr>
              <a:t>يساع</a:t>
            </a:r>
            <a:r>
              <a:rPr lang="ar-SA" sz="8000" b="1" dirty="0">
                <a:solidFill>
                  <a:srgbClr val="003300"/>
                </a:solidFill>
              </a:rPr>
              <a:t> الدنيا 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 rtl="1"/>
            <a:r>
              <a:rPr lang="ar-SA" sz="8000" b="1" dirty="0">
                <a:solidFill>
                  <a:srgbClr val="003300"/>
                </a:solidFill>
              </a:rPr>
              <a:t>قلب الرب كبير)2</a:t>
            </a:r>
          </a:p>
          <a:p>
            <a:pPr algn="ctr"/>
            <a:br>
              <a:rPr lang="ar-SA" sz="8000" b="1" dirty="0">
                <a:solidFill>
                  <a:srgbClr val="003300"/>
                </a:solidFill>
              </a:rPr>
            </a:br>
            <a:endParaRPr lang="en-US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7744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/>
              <a:t>(قال دعوا الصغار </a:t>
            </a:r>
            <a:endParaRPr lang="ar-EG" sz="8000" b="1" dirty="0"/>
          </a:p>
          <a:p>
            <a:pPr algn="ctr" rtl="1"/>
            <a:r>
              <a:rPr lang="ar-SA" sz="8000" b="1" dirty="0"/>
              <a:t>دول زى الأزهار)2</a:t>
            </a:r>
          </a:p>
          <a:p>
            <a:pPr algn="ctr" rtl="1"/>
            <a:r>
              <a:rPr lang="ar-SA" sz="8000" b="1" dirty="0"/>
              <a:t>شمس الحب هلت </a:t>
            </a:r>
            <a:endParaRPr lang="ar-EG" sz="8000" b="1" dirty="0"/>
          </a:p>
          <a:p>
            <a:pPr algn="ctr" rtl="1"/>
            <a:r>
              <a:rPr lang="ar-SA" sz="8000" b="1" dirty="0"/>
              <a:t>رنم ويا العصافير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0"/>
            <a:ext cx="91440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>
                <a:solidFill>
                  <a:srgbClr val="003300"/>
                </a:solidFill>
              </a:rPr>
              <a:t>(أطفال الدنيا بحالها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 rtl="1"/>
            <a:r>
              <a:rPr lang="ar-SA" sz="8000" b="1" dirty="0">
                <a:solidFill>
                  <a:srgbClr val="003300"/>
                </a:solidFill>
              </a:rPr>
              <a:t> </a:t>
            </a:r>
            <a:r>
              <a:rPr lang="ar-SA" sz="8000" b="1" dirty="0" err="1">
                <a:solidFill>
                  <a:srgbClr val="003300"/>
                </a:solidFill>
              </a:rPr>
              <a:t>بيحبوا</a:t>
            </a:r>
            <a:r>
              <a:rPr lang="ar-SA" sz="8000" b="1" dirty="0">
                <a:solidFill>
                  <a:srgbClr val="003300"/>
                </a:solidFill>
              </a:rPr>
              <a:t> الرب كثير</a:t>
            </a:r>
          </a:p>
          <a:p>
            <a:pPr algn="ctr" rtl="1"/>
            <a:r>
              <a:rPr lang="ar-SA" sz="8000" b="1" dirty="0">
                <a:solidFill>
                  <a:srgbClr val="003300"/>
                </a:solidFill>
              </a:rPr>
              <a:t>قلبه </a:t>
            </a:r>
            <a:r>
              <a:rPr lang="ar-SA" sz="8000" b="1" dirty="0" err="1">
                <a:solidFill>
                  <a:srgbClr val="003300"/>
                </a:solidFill>
              </a:rPr>
              <a:t>يساع</a:t>
            </a:r>
            <a:r>
              <a:rPr lang="ar-SA" sz="8000" b="1" dirty="0">
                <a:solidFill>
                  <a:srgbClr val="003300"/>
                </a:solidFill>
              </a:rPr>
              <a:t> الدنيا 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 rtl="1"/>
            <a:r>
              <a:rPr lang="ar-SA" sz="8000" b="1" dirty="0">
                <a:solidFill>
                  <a:srgbClr val="003300"/>
                </a:solidFill>
              </a:rPr>
              <a:t>قلب الرب كبير)2</a:t>
            </a:r>
          </a:p>
          <a:p>
            <a:pPr algn="ctr"/>
            <a:br>
              <a:rPr lang="ar-SA" sz="8000" b="1" dirty="0">
                <a:solidFill>
                  <a:srgbClr val="003300"/>
                </a:solidFill>
              </a:rPr>
            </a:br>
            <a:endParaRPr lang="en-US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1842</TotalTime>
  <Words>115</Words>
  <Application>Microsoft Office PowerPoint</Application>
  <PresentationFormat>عرض على الشاشة (4:3)</PresentationFormat>
  <Paragraphs>34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205</cp:revision>
  <dcterms:created xsi:type="dcterms:W3CDTF">2021-12-07T14:30:00Z</dcterms:created>
  <dcterms:modified xsi:type="dcterms:W3CDTF">2023-12-17T08:31:27Z</dcterms:modified>
</cp:coreProperties>
</file>