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46" r:id="rId3"/>
    <p:sldId id="274" r:id="rId4"/>
    <p:sldId id="359" r:id="rId5"/>
    <p:sldId id="347" r:id="rId6"/>
    <p:sldId id="360" r:id="rId7"/>
    <p:sldId id="355" r:id="rId8"/>
    <p:sldId id="361" r:id="rId9"/>
    <p:sldId id="357" r:id="rId10"/>
    <p:sldId id="36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9"/>
            <p14:sldId id="347"/>
            <p14:sldId id="360"/>
            <p14:sldId id="355"/>
            <p14:sldId id="361"/>
            <p14:sldId id="357"/>
            <p14:sldId id="36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8" d="100"/>
          <a:sy n="58" d="100"/>
        </p:scale>
        <p:origin x="100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5593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  <a:endParaRPr lang="ar-EG" sz="7200" b="1" dirty="0"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  </a:t>
            </a:r>
            <a:r>
              <a:rPr lang="ar-EG" sz="8000" b="1" dirty="0"/>
              <a:t>أطلب</a:t>
            </a:r>
            <a:r>
              <a:rPr lang="ar-EG" sz="7200" b="1" dirty="0"/>
              <a:t> وجهك </a:t>
            </a:r>
            <a:r>
              <a:rPr lang="ar-EG" sz="7200" b="1" dirty="0" err="1"/>
              <a:t>ده</a:t>
            </a:r>
            <a:r>
              <a:rPr lang="ar-EG" sz="7200" b="1" dirty="0"/>
              <a:t> كفاية </a:t>
            </a:r>
            <a:endParaRPr lang="ar-EG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79892"/>
            <a:ext cx="9144000" cy="629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7200" b="1" dirty="0">
                <a:solidFill>
                  <a:srgbClr val="003300"/>
                </a:solidFill>
              </a:rPr>
              <a:t>أطلب وجهك ده كفاية </a:t>
            </a:r>
          </a:p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7200" b="1" dirty="0">
                <a:solidFill>
                  <a:srgbClr val="003300"/>
                </a:solidFill>
              </a:rPr>
              <a:t>أنظر أنظر وجهك </a:t>
            </a:r>
            <a:r>
              <a:rPr lang="ar-EG" sz="7200" b="1" dirty="0" err="1">
                <a:solidFill>
                  <a:srgbClr val="003300"/>
                </a:solidFill>
              </a:rPr>
              <a:t>ده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شفايا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مش مستني يا ربي منك </a:t>
            </a:r>
          </a:p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7200" b="1" dirty="0">
                <a:solidFill>
                  <a:srgbClr val="003300"/>
                </a:solidFill>
              </a:rPr>
              <a:t>إلا سيرك وياي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726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79892"/>
            <a:ext cx="9144000" cy="629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7200" b="1" dirty="0">
                <a:solidFill>
                  <a:srgbClr val="003300"/>
                </a:solidFill>
              </a:rPr>
              <a:t>أطلب وجهك ده كفاية </a:t>
            </a:r>
          </a:p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7200" b="1" dirty="0">
                <a:solidFill>
                  <a:srgbClr val="003300"/>
                </a:solidFill>
              </a:rPr>
              <a:t>أنظر أنظر وجهك </a:t>
            </a:r>
            <a:r>
              <a:rPr lang="ar-EG" sz="7200" b="1" dirty="0" err="1">
                <a:solidFill>
                  <a:srgbClr val="003300"/>
                </a:solidFill>
              </a:rPr>
              <a:t>ده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شفايا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مش مستني يا ربي منك </a:t>
            </a:r>
          </a:p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7200" b="1" dirty="0">
                <a:solidFill>
                  <a:srgbClr val="003300"/>
                </a:solidFill>
              </a:rPr>
              <a:t>إلا سيرك وياي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defRPr/>
            </a:pPr>
            <a:r>
              <a:rPr lang="ar-EG" sz="7200" b="1" dirty="0"/>
              <a:t>1-</a:t>
            </a:r>
          </a:p>
          <a:p>
            <a:pPr algn="ctr" rtl="1" eaLnBrk="0" hangingPunct="0">
              <a:defRPr/>
            </a:pPr>
            <a:r>
              <a:rPr lang="ar-EG" sz="7200" b="1" dirty="0"/>
              <a:t>تحت ظلك نتواعد </a:t>
            </a:r>
          </a:p>
          <a:p>
            <a:pPr algn="ctr" rtl="1" eaLnBrk="0" hangingPunct="0">
              <a:defRPr/>
            </a:pPr>
            <a:r>
              <a:rPr lang="ar-EG" sz="7200" b="1" dirty="0"/>
              <a:t>نمشي معاً ولا نتباعد</a:t>
            </a:r>
            <a:br>
              <a:rPr lang="ar-EG" sz="7200" b="1" dirty="0"/>
            </a:br>
            <a:r>
              <a:rPr lang="ar-EG" sz="7200" b="1" dirty="0"/>
              <a:t>قلبي مريض بحبك ربي </a:t>
            </a:r>
          </a:p>
          <a:p>
            <a:pPr algn="ctr" rtl="1" eaLnBrk="0" hangingPunct="0">
              <a:defRPr/>
            </a:pPr>
            <a:r>
              <a:rPr lang="ar-EG" sz="7200" b="1" dirty="0"/>
              <a:t>ما </a:t>
            </a:r>
            <a:r>
              <a:rPr lang="ar-EG" sz="7200" b="1" dirty="0" err="1"/>
              <a:t>بيشبع</a:t>
            </a:r>
            <a:r>
              <a:rPr lang="ar-EG" sz="7200" b="1" dirty="0"/>
              <a:t> منه كفاية</a:t>
            </a: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79892"/>
            <a:ext cx="9144000" cy="629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7200" b="1" dirty="0">
                <a:solidFill>
                  <a:srgbClr val="003300"/>
                </a:solidFill>
              </a:rPr>
              <a:t>أطلب وجهك ده كفاية </a:t>
            </a:r>
          </a:p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7200" b="1" dirty="0">
                <a:solidFill>
                  <a:srgbClr val="003300"/>
                </a:solidFill>
              </a:rPr>
              <a:t>أنظر أنظر وجهك </a:t>
            </a:r>
            <a:r>
              <a:rPr lang="ar-EG" sz="7200" b="1" dirty="0" err="1">
                <a:solidFill>
                  <a:srgbClr val="003300"/>
                </a:solidFill>
              </a:rPr>
              <a:t>ده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شفايا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مش مستني يا ربي منك </a:t>
            </a:r>
          </a:p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7200" b="1" dirty="0">
                <a:solidFill>
                  <a:srgbClr val="003300"/>
                </a:solidFill>
              </a:rPr>
              <a:t>إلا سيرك وياي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552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435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defRPr/>
            </a:pPr>
            <a:r>
              <a:rPr lang="ar-EG" sz="6000" b="1" dirty="0"/>
              <a:t>2-</a:t>
            </a:r>
            <a:endParaRPr lang="ar-EG" sz="7200" b="1" dirty="0"/>
          </a:p>
          <a:p>
            <a:pPr algn="ctr" rtl="1" eaLnBrk="0" hangingPunct="0">
              <a:defRPr/>
            </a:pPr>
            <a:r>
              <a:rPr lang="ar-EG" sz="7200" b="1" dirty="0"/>
              <a:t>كل ما في </a:t>
            </a:r>
            <a:r>
              <a:rPr lang="ar-EG" sz="7200" b="1" dirty="0" err="1"/>
              <a:t>بيشتاق</a:t>
            </a:r>
            <a:r>
              <a:rPr lang="ar-EG" sz="7200" b="1" dirty="0"/>
              <a:t> ليك </a:t>
            </a:r>
          </a:p>
          <a:p>
            <a:pPr algn="ctr" rtl="1" eaLnBrk="0" hangingPunct="0">
              <a:defRPr/>
            </a:pPr>
            <a:r>
              <a:rPr lang="ar-EG" sz="7200" b="1" dirty="0"/>
              <a:t>لجلسة عند قدميك</a:t>
            </a:r>
            <a:br>
              <a:rPr lang="ar-EG" sz="7200" b="1" dirty="0"/>
            </a:br>
            <a:r>
              <a:rPr lang="ar-EG" sz="7200" b="1" dirty="0" err="1"/>
              <a:t>أحكيلك</a:t>
            </a:r>
            <a:r>
              <a:rPr lang="ar-EG" sz="7200" b="1" dirty="0"/>
              <a:t> بشوقي وأنت</a:t>
            </a:r>
          </a:p>
          <a:p>
            <a:pPr algn="ctr" rtl="1" eaLnBrk="0" hangingPunct="0">
              <a:defRPr/>
            </a:pPr>
            <a:r>
              <a:rPr lang="ar-EG" sz="7200" b="1" dirty="0"/>
              <a:t> تحكي بالروح </a:t>
            </a:r>
            <a:r>
              <a:rPr lang="ar-EG" sz="7200" b="1" dirty="0" err="1"/>
              <a:t>جوايا</a:t>
            </a: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79892"/>
            <a:ext cx="9144000" cy="629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7200" b="1" dirty="0">
                <a:solidFill>
                  <a:srgbClr val="003300"/>
                </a:solidFill>
              </a:rPr>
              <a:t>أطلب وجهك ده كفاية </a:t>
            </a:r>
          </a:p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7200" b="1" dirty="0">
                <a:solidFill>
                  <a:srgbClr val="003300"/>
                </a:solidFill>
              </a:rPr>
              <a:t>أنظر أنظر وجهك </a:t>
            </a:r>
            <a:r>
              <a:rPr lang="ar-EG" sz="7200" b="1" dirty="0" err="1">
                <a:solidFill>
                  <a:srgbClr val="003300"/>
                </a:solidFill>
              </a:rPr>
              <a:t>ده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شفايا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مش مستني يا ربي منك </a:t>
            </a:r>
          </a:p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7200" b="1" dirty="0">
                <a:solidFill>
                  <a:srgbClr val="003300"/>
                </a:solidFill>
              </a:rPr>
              <a:t>إلا سيرك وياي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505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defRPr/>
            </a:pPr>
            <a:r>
              <a:rPr lang="ar-EG" sz="6000" b="1" dirty="0"/>
              <a:t>3-</a:t>
            </a:r>
          </a:p>
          <a:p>
            <a:pPr algn="ctr" rtl="1" eaLnBrk="0" hangingPunct="0">
              <a:defRPr/>
            </a:pPr>
            <a:r>
              <a:rPr lang="ar-EG" sz="7200" b="1" dirty="0"/>
              <a:t>غنى وكرامة أعطيتني </a:t>
            </a:r>
          </a:p>
          <a:p>
            <a:pPr algn="ctr" rtl="1" eaLnBrk="0" hangingPunct="0">
              <a:defRPr/>
            </a:pPr>
            <a:r>
              <a:rPr lang="ar-EG" sz="7200" b="1" dirty="0"/>
              <a:t>قنية فاخرة أغنيتني</a:t>
            </a:r>
            <a:br>
              <a:rPr lang="ar-EG" sz="7200" b="1" dirty="0"/>
            </a:br>
            <a:r>
              <a:rPr lang="ar-EG" sz="7200" b="1" dirty="0"/>
              <a:t>شبعان أنا مش طالب </a:t>
            </a:r>
          </a:p>
          <a:p>
            <a:pPr algn="ctr" rtl="1" eaLnBrk="0" hangingPunct="0">
              <a:defRPr/>
            </a:pPr>
            <a:r>
              <a:rPr lang="ar-EG" sz="7200" b="1" dirty="0"/>
              <a:t>إلا </a:t>
            </a:r>
            <a:r>
              <a:rPr lang="ar-EG" sz="7200" b="1" dirty="0" err="1"/>
              <a:t>إنت</a:t>
            </a:r>
            <a:r>
              <a:rPr lang="ar-EG" sz="7200" b="1" dirty="0"/>
              <a:t> ده </a:t>
            </a:r>
            <a:r>
              <a:rPr lang="ar-EG" sz="7200" b="1" dirty="0" err="1"/>
              <a:t>إنت</a:t>
            </a:r>
            <a:r>
              <a:rPr lang="ar-EG" sz="7200" b="1" dirty="0"/>
              <a:t> تاجي </a:t>
            </a:r>
            <a:r>
              <a:rPr lang="ar-EG" sz="7200" b="1" dirty="0" err="1"/>
              <a:t>وهنايا</a:t>
            </a:r>
            <a:endParaRPr lang="en-US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79892"/>
            <a:ext cx="9144000" cy="629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7200" b="1" dirty="0">
                <a:solidFill>
                  <a:srgbClr val="003300"/>
                </a:solidFill>
              </a:rPr>
              <a:t>أطلب وجهك ده كفاية </a:t>
            </a:r>
          </a:p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7200" b="1" dirty="0">
                <a:solidFill>
                  <a:srgbClr val="003300"/>
                </a:solidFill>
              </a:rPr>
              <a:t>أنظر أنظر وجهك </a:t>
            </a:r>
            <a:r>
              <a:rPr lang="ar-EG" sz="7200" b="1" dirty="0" err="1">
                <a:solidFill>
                  <a:srgbClr val="003300"/>
                </a:solidFill>
              </a:rPr>
              <a:t>ده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شفايا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مش مستني يا ربي منك </a:t>
            </a:r>
          </a:p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7200" b="1" dirty="0">
                <a:solidFill>
                  <a:srgbClr val="003300"/>
                </a:solidFill>
              </a:rPr>
              <a:t>إلا سيرك وياي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5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8600"/>
            <a:ext cx="9144000" cy="579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5400" b="1" dirty="0"/>
              <a:t>4-</a:t>
            </a:r>
            <a:endParaRPr lang="ar-EG" sz="7200" b="1" dirty="0"/>
          </a:p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7200" b="1" dirty="0"/>
              <a:t>حب يسوع واضح معروف</a:t>
            </a:r>
          </a:p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7200" b="1" dirty="0"/>
              <a:t> حبه ملاني وطرد الخوف</a:t>
            </a:r>
            <a:br>
              <a:rPr lang="ar-EG" sz="7200" b="1" dirty="0"/>
            </a:br>
            <a:r>
              <a:rPr lang="ar-EG" sz="7200" b="1" dirty="0"/>
              <a:t>حبك دواء حقيقي موصوف بألقي فيه كل حماية</a:t>
            </a:r>
            <a:endParaRPr lang="en-US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1844</TotalTime>
  <Words>177</Words>
  <Application>Microsoft Office PowerPoint</Application>
  <PresentationFormat>عرض على الشاشة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206</cp:revision>
  <dcterms:created xsi:type="dcterms:W3CDTF">2021-12-07T14:30:00Z</dcterms:created>
  <dcterms:modified xsi:type="dcterms:W3CDTF">2023-12-17T08:35:27Z</dcterms:modified>
</cp:coreProperties>
</file>