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46" r:id="rId3"/>
    <p:sldId id="274" r:id="rId4"/>
    <p:sldId id="348" r:id="rId5"/>
    <p:sldId id="347" r:id="rId6"/>
    <p:sldId id="34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8"/>
            <p14:sldId id="347"/>
            <p14:sldId id="34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5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  <a:endParaRPr lang="ar-EG" sz="7200" b="1" dirty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أطلب وجهك</a:t>
            </a: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981200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SA" sz="13800" b="1" dirty="0">
                <a:solidFill>
                  <a:srgbClr val="003300"/>
                </a:solidFill>
                <a:latin typeface="Times New Roman" pitchFamily="18" charset="0"/>
              </a:rPr>
              <a:t>أطلب وجهك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SA" sz="8000" b="1" dirty="0">
                <a:latin typeface="Times New Roman" pitchFamily="18" charset="0"/>
              </a:rPr>
              <a:t>ربي ما أحلى </a:t>
            </a:r>
            <a:r>
              <a:rPr lang="ar-EG" sz="8000" b="1" dirty="0">
                <a:latin typeface="Times New Roman" pitchFamily="18" charset="0"/>
              </a:rPr>
              <a:t>حياتي</a:t>
            </a:r>
            <a:endParaRPr lang="ar-SA" sz="8000" b="1" dirty="0">
              <a:latin typeface="Times New Roman" pitchFamily="18" charset="0"/>
            </a:endParaRPr>
          </a:p>
          <a:p>
            <a:pPr algn="ctr" rtl="1" eaLnBrk="0" hangingPunct="0">
              <a:defRPr/>
            </a:pPr>
            <a:r>
              <a:rPr lang="ar-SA" sz="8000" b="1" dirty="0">
                <a:latin typeface="Times New Roman" pitchFamily="18" charset="0"/>
              </a:rPr>
              <a:t>بالقرب من عرشك</a:t>
            </a:r>
            <a:endParaRPr lang="ar-EG" sz="8000" b="1" dirty="0">
              <a:latin typeface="Times New Roman" pitchFamily="18" charset="0"/>
            </a:endParaRPr>
          </a:p>
          <a:p>
            <a:pPr algn="ctr" rtl="1" eaLnBrk="0" hangingPunct="0">
              <a:defRPr/>
            </a:pPr>
            <a:r>
              <a:rPr lang="ar-EG" sz="8000" b="1" dirty="0">
                <a:latin typeface="Times New Roman" pitchFamily="18" charset="0"/>
              </a:rPr>
              <a:t>فحبك ينسيني ذاتي</a:t>
            </a:r>
          </a:p>
          <a:p>
            <a:pPr algn="ctr" rtl="1" eaLnBrk="0" hangingPunct="0">
              <a:defRPr/>
            </a:pPr>
            <a:r>
              <a:rPr lang="ar-EG" sz="8000" b="1" dirty="0">
                <a:latin typeface="Times New Roman" pitchFamily="18" charset="0"/>
              </a:rPr>
              <a:t>أطمئن في حضنك</a:t>
            </a:r>
            <a:endParaRPr lang="ar-SA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981200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SA" sz="13800" b="1" dirty="0">
                <a:solidFill>
                  <a:srgbClr val="003300"/>
                </a:solidFill>
                <a:latin typeface="Times New Roman" pitchFamily="18" charset="0"/>
              </a:rPr>
              <a:t>أطلب وجهك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defRPr/>
            </a:pPr>
            <a:r>
              <a:rPr lang="ar-SA" sz="8000" b="1" dirty="0">
                <a:latin typeface="Times New Roman" pitchFamily="18" charset="0"/>
              </a:rPr>
              <a:t>أسكن في ديارك</a:t>
            </a:r>
          </a:p>
          <a:p>
            <a:pPr algn="ctr" rtl="1" eaLnBrk="0" hangingPunct="0">
              <a:defRPr/>
            </a:pPr>
            <a:r>
              <a:rPr lang="ar-SA" sz="8000" b="1" dirty="0">
                <a:latin typeface="Times New Roman" pitchFamily="18" charset="0"/>
              </a:rPr>
              <a:t>كل أيام الحياة</a:t>
            </a:r>
            <a:endParaRPr lang="ar-EG" sz="8000" b="1" dirty="0">
              <a:latin typeface="Times New Roman" pitchFamily="18" charset="0"/>
            </a:endParaRPr>
          </a:p>
          <a:p>
            <a:pPr algn="ctr" rtl="1" eaLnBrk="0" hangingPunct="0">
              <a:defRPr/>
            </a:pPr>
            <a:r>
              <a:rPr lang="ar-EG" sz="8000" b="1" dirty="0">
                <a:latin typeface="Times New Roman" pitchFamily="18" charset="0"/>
              </a:rPr>
              <a:t>أتفرس في جمالك</a:t>
            </a:r>
          </a:p>
          <a:p>
            <a:pPr algn="ctr" rtl="1" eaLnBrk="0" hangingPunct="0">
              <a:defRPr/>
            </a:pPr>
            <a:r>
              <a:rPr lang="ar-EG" sz="8000" b="1" dirty="0">
                <a:latin typeface="Times New Roman" pitchFamily="18" charset="0"/>
              </a:rPr>
              <a:t>كم أنت حلو يا الله</a:t>
            </a:r>
            <a:endParaRPr lang="ar-SA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981200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SA" sz="13800" b="1" dirty="0">
                <a:solidFill>
                  <a:srgbClr val="003300"/>
                </a:solidFill>
                <a:latin typeface="Times New Roman" pitchFamily="18" charset="0"/>
              </a:rPr>
              <a:t>أطلب وجهك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</TotalTime>
  <Words>36</Words>
  <Application>Microsoft Office PowerPoint</Application>
  <PresentationFormat>عرض على الشاشة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2023-12-17T08:38:22Z</dcterms:modified>
</cp:coreProperties>
</file>