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8" r:id="rId5"/>
    <p:sldId id="347" r:id="rId6"/>
    <p:sldId id="34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8"/>
            <p14:sldId id="347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أطلب وجهك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138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ربي ما أحلى </a:t>
            </a:r>
            <a:r>
              <a:rPr lang="ar-EG" sz="8000" b="1" dirty="0">
                <a:latin typeface="Times New Roman" pitchFamily="18" charset="0"/>
              </a:rPr>
              <a:t>حياتي</a:t>
            </a:r>
            <a:endParaRPr lang="ar-SA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بالقرب من عرشك</a:t>
            </a:r>
            <a:endParaRPr lang="ar-EG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فحبك ينسيني ذاتي</a:t>
            </a: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أطمئن في حضنك</a:t>
            </a:r>
            <a:endParaRPr lang="ar-SA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138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أسكن في ديارك</a:t>
            </a:r>
          </a:p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كل أيام الحياة</a:t>
            </a:r>
            <a:endParaRPr lang="ar-EG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أتفرس في جمالك</a:t>
            </a: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كم أنت حلو يا الله</a:t>
            </a:r>
            <a:endParaRPr lang="ar-SA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138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36</Words>
  <Application>Microsoft Office PowerPoint</Application>
  <PresentationFormat>عرض على الشاشة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2023-12-17T08:38:22Z</dcterms:modified>
</cp:coreProperties>
</file>