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smtClean="0"/>
              <a:t>اطلب يسوع 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اطلب يسوع اطلبه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قبل </a:t>
            </a:r>
            <a:r>
              <a:rPr lang="ar-SA" sz="8000" b="1" dirty="0" smtClean="0"/>
              <a:t>تطلب أي شي ثاني</a:t>
            </a:r>
            <a:endParaRPr lang="en-US" sz="8000" b="1" dirty="0" smtClean="0"/>
          </a:p>
          <a:p>
            <a:pPr algn="ctr" rtl="1"/>
            <a:r>
              <a:rPr lang="ar-SA" sz="8000" b="1" dirty="0" err="1" smtClean="0"/>
              <a:t>اتمسك</a:t>
            </a:r>
            <a:r>
              <a:rPr lang="ar-SA" sz="8000" b="1" dirty="0" smtClean="0"/>
              <a:t> فيه </a:t>
            </a:r>
            <a:r>
              <a:rPr lang="ar-SA" sz="8000" b="1" dirty="0" err="1" smtClean="0"/>
              <a:t>وارغبه</a:t>
            </a:r>
            <a:r>
              <a:rPr lang="ar-SA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SA" sz="8000" b="1" dirty="0" err="1" smtClean="0"/>
              <a:t>وهويحقق</a:t>
            </a:r>
            <a:r>
              <a:rPr lang="ar-SA" sz="8000" b="1" dirty="0" smtClean="0"/>
              <a:t> </a:t>
            </a:r>
            <a:r>
              <a:rPr lang="ar-SA" sz="8000" b="1" dirty="0" smtClean="0"/>
              <a:t>كل الأماني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وقبل تطلب عطاياه 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هو وحده وغيره لا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الطريق والحق </a:t>
            </a:r>
            <a:r>
              <a:rPr lang="ar-SA" sz="8000" b="1" dirty="0" err="1" smtClean="0">
                <a:solidFill>
                  <a:srgbClr val="00582A"/>
                </a:solidFill>
              </a:rPr>
              <a:t>والحياه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هو يدوم وكل شي فاني</a:t>
            </a:r>
            <a:endParaRPr 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اطلب حضوره في حياتك تختفي وهو يظهر</a:t>
            </a:r>
            <a:endParaRPr lang="en-US" sz="8000" b="1" dirty="0" smtClean="0"/>
          </a:p>
          <a:p>
            <a:pPr algn="ctr" rtl="1"/>
            <a:r>
              <a:rPr lang="ar-SA" sz="8000" b="1" dirty="0" smtClean="0"/>
              <a:t>يغير بنوره في صفاتك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كل</a:t>
            </a:r>
            <a:r>
              <a:rPr lang="ar-EG" sz="8000" b="1" dirty="0" smtClean="0"/>
              <a:t> </a:t>
            </a:r>
            <a:r>
              <a:rPr lang="ar-SA" sz="8000" b="1" dirty="0" smtClean="0"/>
              <a:t>يوم</a:t>
            </a:r>
            <a:r>
              <a:rPr lang="ar-EG" sz="8000" b="1" dirty="0" smtClean="0"/>
              <a:t> </a:t>
            </a:r>
            <a:r>
              <a:rPr lang="ar-SA" sz="8000" b="1" dirty="0" smtClean="0"/>
              <a:t>تشبه </a:t>
            </a:r>
            <a:r>
              <a:rPr lang="ar-SA" sz="8000" b="1" dirty="0" err="1" smtClean="0"/>
              <a:t>هاكثر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وقبل تطلب عطاياه 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هو وحده وغيره لا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الطريق والحق </a:t>
            </a:r>
            <a:r>
              <a:rPr lang="ar-SA" sz="8000" b="1" dirty="0" err="1" smtClean="0">
                <a:solidFill>
                  <a:srgbClr val="00582A"/>
                </a:solidFill>
              </a:rPr>
              <a:t>والحياه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هو يدوم وكل شي فاني</a:t>
            </a:r>
            <a:endParaRPr 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اطلبه يملاك </a:t>
            </a:r>
            <a:r>
              <a:rPr lang="ar-SA" sz="8000" b="1" dirty="0" smtClean="0"/>
              <a:t>من</a:t>
            </a:r>
            <a:r>
              <a:rPr lang="ar-EG" sz="8000" b="1" dirty="0" smtClean="0"/>
              <a:t> </a:t>
            </a:r>
            <a:r>
              <a:rPr lang="ar-SA" sz="8000" b="1" dirty="0" smtClean="0"/>
              <a:t>روحه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ونوره </a:t>
            </a:r>
            <a:r>
              <a:rPr lang="ar-SA" sz="8000" b="1" dirty="0" smtClean="0"/>
              <a:t>يقودك في طريقك </a:t>
            </a:r>
            <a:endParaRPr lang="en-US" sz="8000" b="1" dirty="0" smtClean="0"/>
          </a:p>
          <a:p>
            <a:pPr algn="ctr" rtl="1"/>
            <a:r>
              <a:rPr lang="ar-SA" sz="8000" b="1" dirty="0" smtClean="0"/>
              <a:t>تلقى شفاك في جروحه  وسلامه لأيامك رفيقك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وقبل تطلب عطاياه 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هو وحده وغيره لا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الطريق والحق </a:t>
            </a:r>
            <a:r>
              <a:rPr lang="ar-SA" sz="8000" b="1" dirty="0" err="1" smtClean="0">
                <a:solidFill>
                  <a:srgbClr val="00582A"/>
                </a:solidFill>
              </a:rPr>
              <a:t>والحياه</a:t>
            </a:r>
            <a:endParaRPr lang="en-US" sz="8000" dirty="0" smtClean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هو يدوم وكل شي فاني</a:t>
            </a:r>
            <a:endParaRPr 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1847</TotalTime>
  <Words>92</Words>
  <Application>Microsoft Office PowerPoint</Application>
  <PresentationFormat>عرض على الشاشة (3:4)‏</PresentationFormat>
  <Paragraphs>24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256</cp:revision>
  <dcterms:created xsi:type="dcterms:W3CDTF">2021-12-07T14:30:00Z</dcterms:created>
  <dcterms:modified xsi:type="dcterms:W3CDTF">2022-06-08T09:42:41Z</dcterms:modified>
</cp:coreProperties>
</file>