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51" r:id="rId6"/>
    <p:sldId id="352" r:id="rId7"/>
    <p:sldId id="35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6600" b="1" dirty="0">
                <a:latin typeface="Arial" charset="0"/>
              </a:rPr>
              <a:t>أطلبك </a:t>
            </a:r>
            <a:r>
              <a:rPr lang="ar-SA" sz="6600" b="1" dirty="0" err="1">
                <a:latin typeface="Arial" charset="0"/>
              </a:rPr>
              <a:t>ياسيدي</a:t>
            </a:r>
            <a:r>
              <a:rPr lang="ar-SA" sz="6600" b="1" dirty="0">
                <a:latin typeface="Arial" charset="0"/>
              </a:rPr>
              <a:t> من عمق قلبي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أطلبك يا سيدي من عمق قلبي أعبدك وأصرخ قد قد ذاب قلبي</a:t>
            </a:r>
            <a:br>
              <a:rPr lang="ar-EG" sz="6600" b="1" dirty="0"/>
            </a:br>
            <a:r>
              <a:rPr lang="ar-EG" sz="6600" b="1" dirty="0"/>
              <a:t>فلا تحجب وجهك عني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بل تعال واقترب مني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382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 يا من ارتضيت بالموت المهين </a:t>
            </a:r>
            <a:r>
              <a:rPr lang="ar-EG" sz="6600" b="1" dirty="0" err="1">
                <a:solidFill>
                  <a:srgbClr val="003300"/>
                </a:solidFill>
              </a:rPr>
              <a:t>به</a:t>
            </a:r>
            <a:r>
              <a:rPr lang="ar-EG" sz="6600" b="1" dirty="0">
                <a:solidFill>
                  <a:srgbClr val="003300"/>
                </a:solidFill>
              </a:rPr>
              <a:t> أنا اشتريت بالدم الثمين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أعبدك يا سيدي كل حين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أعبدك يا سيدي كل حين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61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ضع أنت أمامي صورتك مصلوبًا ساقوك كشاة مجروح مطعونًا</a:t>
            </a:r>
            <a:br>
              <a:rPr lang="ar-EG" sz="6600" b="1" dirty="0"/>
            </a:br>
            <a:r>
              <a:rPr lang="ar-EG" sz="6600" b="1" dirty="0"/>
              <a:t>فأراك بمجدك محب عجيب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تحب الفاجر وتبقى حبيبًا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382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 يا من ارتضيت بالموت المهين </a:t>
            </a:r>
            <a:r>
              <a:rPr lang="ar-EG" sz="6600" b="1" dirty="0" err="1">
                <a:solidFill>
                  <a:srgbClr val="003300"/>
                </a:solidFill>
              </a:rPr>
              <a:t>به</a:t>
            </a:r>
            <a:r>
              <a:rPr lang="ar-EG" sz="6600" b="1" dirty="0">
                <a:solidFill>
                  <a:srgbClr val="003300"/>
                </a:solidFill>
              </a:rPr>
              <a:t> أنا اشتريت بالدم الثمين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أعبدك يا سيدي كل حين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أعبدك يا سيدي كل حين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وجني إليك بكل كياني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فأرى صليبك كل الإحسان</a:t>
            </a:r>
            <a:br>
              <a:rPr lang="ar-EG" sz="6600" b="1" dirty="0"/>
            </a:br>
            <a:r>
              <a:rPr lang="ar-EG" sz="6600" b="1" dirty="0"/>
              <a:t>ولا يبقى مكان لحب فاني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إلا حبك </a:t>
            </a:r>
            <a:r>
              <a:rPr lang="ar-EG" sz="6600" b="1" dirty="0" err="1"/>
              <a:t>يارب</a:t>
            </a:r>
            <a:r>
              <a:rPr lang="ar-EG" sz="6600" b="1" dirty="0"/>
              <a:t> في وجداني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382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 يا من ارتضيت بالموت المهين </a:t>
            </a:r>
            <a:r>
              <a:rPr lang="ar-EG" sz="6600" b="1" dirty="0" err="1">
                <a:solidFill>
                  <a:srgbClr val="003300"/>
                </a:solidFill>
              </a:rPr>
              <a:t>به</a:t>
            </a:r>
            <a:r>
              <a:rPr lang="ar-EG" sz="6600" b="1" dirty="0">
                <a:solidFill>
                  <a:srgbClr val="003300"/>
                </a:solidFill>
              </a:rPr>
              <a:t> أنا اشتريت بالدم الثمين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أعبدك يا سيدي كل حين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أعبدك يا سيدي كل حين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130</Words>
  <Application>Microsoft Office PowerPoint</Application>
  <PresentationFormat>عرض على الشاشة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2023-12-17T08:43:42Z</dcterms:modified>
</cp:coreProperties>
</file>