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29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err="1"/>
              <a:t>إطلق</a:t>
            </a:r>
            <a:r>
              <a:rPr lang="ar-EG" sz="8000" b="1" dirty="0"/>
              <a:t> شعبي ليعبدوني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64604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5- الشيوخ والرجال </a:t>
            </a:r>
          </a:p>
          <a:p>
            <a:pPr algn="ctr" rtl="1">
              <a:defRPr/>
            </a:pPr>
            <a:r>
              <a:rPr lang="ar-EG" sz="8800" b="1" dirty="0"/>
              <a:t>والنساء</a:t>
            </a:r>
          </a:p>
          <a:p>
            <a:pPr algn="ctr" rtl="1">
              <a:defRPr/>
            </a:pPr>
            <a:r>
              <a:rPr lang="ar-EG" sz="8800" b="1" dirty="0"/>
              <a:t>    والشبيبة أيضا   </a:t>
            </a:r>
          </a:p>
          <a:p>
            <a:pPr algn="ctr" rtl="1">
              <a:defRPr/>
            </a:pPr>
            <a:r>
              <a:rPr lang="ar-EG" sz="8800" b="1" dirty="0"/>
              <a:t>      وأطفالهم</a:t>
            </a:r>
            <a:r>
              <a:rPr lang="en-US" sz="7200" b="1" dirty="0"/>
              <a:t>      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10 : 9</a:t>
            </a:r>
            <a:r>
              <a:rPr lang="ar-EG" sz="7200" b="1" dirty="0"/>
              <a:t> </a:t>
            </a:r>
            <a:endParaRPr lang="en-US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64604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6- فرعون اسمع </a:t>
            </a:r>
          </a:p>
          <a:p>
            <a:pPr algn="ctr" rtl="1">
              <a:defRPr/>
            </a:pPr>
            <a:r>
              <a:rPr lang="ar-EG" sz="8800" b="1" dirty="0"/>
              <a:t>واخضع واخشع لي</a:t>
            </a:r>
            <a:endParaRPr lang="en-US" sz="8800" b="1" dirty="0"/>
          </a:p>
          <a:p>
            <a:pPr algn="ctr" rtl="1">
              <a:defRPr/>
            </a:pPr>
            <a:r>
              <a:rPr lang="ar-EG" sz="8800" b="1" dirty="0"/>
              <a:t>وإلا أمد يدي</a:t>
            </a:r>
            <a:r>
              <a:rPr lang="en-US" sz="8800" b="1" dirty="0"/>
              <a:t> </a:t>
            </a:r>
            <a:endParaRPr lang="ar-EG" sz="8800" b="1" dirty="0"/>
          </a:p>
          <a:p>
            <a:pPr algn="ctr" rtl="1">
              <a:defRPr/>
            </a:pPr>
            <a:r>
              <a:rPr lang="ar-EG" sz="8800" b="1" dirty="0"/>
              <a:t>   وأضربك</a:t>
            </a:r>
            <a:r>
              <a:rPr lang="en-US" sz="7200" b="1" dirty="0"/>
              <a:t>      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10 : 3</a:t>
            </a:r>
            <a:r>
              <a:rPr lang="ar-EG" sz="7200" b="1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64604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7- سأمد يدي الآن   </a:t>
            </a:r>
          </a:p>
          <a:p>
            <a:pPr algn="ctr" rtl="1">
              <a:defRPr/>
            </a:pPr>
            <a:r>
              <a:rPr lang="ar-EG" sz="8800" b="1" dirty="0"/>
              <a:t>بعصا النبوة</a:t>
            </a:r>
          </a:p>
          <a:p>
            <a:pPr algn="ctr" rtl="1">
              <a:defRPr/>
            </a:pPr>
            <a:r>
              <a:rPr lang="ar-EG" sz="8800" b="1" dirty="0"/>
              <a:t>    وأصنع أحكاما</a:t>
            </a:r>
            <a:r>
              <a:rPr lang="en-US" sz="8800" b="1" dirty="0"/>
              <a:t>    </a:t>
            </a:r>
            <a:r>
              <a:rPr lang="ar-EG" sz="8800" b="1" dirty="0"/>
              <a:t>   </a:t>
            </a:r>
          </a:p>
          <a:p>
            <a:pPr algn="ctr" rtl="1">
              <a:defRPr/>
            </a:pPr>
            <a:r>
              <a:rPr lang="ar-EG" sz="8800" b="1" dirty="0"/>
              <a:t>       بآلهتك</a:t>
            </a:r>
            <a:r>
              <a:rPr lang="en-US" sz="7200" b="1" dirty="0"/>
              <a:t>      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4 : 17</a:t>
            </a:r>
            <a:r>
              <a:rPr lang="ar-EG" sz="7200" b="1" dirty="0"/>
              <a:t> </a:t>
            </a:r>
            <a:endParaRPr lang="en-US" sz="7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8- عصا الكهنوت </a:t>
            </a:r>
          </a:p>
          <a:p>
            <a:pPr algn="ctr" rtl="1">
              <a:defRPr/>
            </a:pPr>
            <a:r>
              <a:rPr lang="ar-EG" sz="8800" b="1" dirty="0"/>
              <a:t> ستبتلع  عصاك</a:t>
            </a:r>
            <a:endParaRPr lang="en-US" sz="8800" b="1" dirty="0"/>
          </a:p>
          <a:p>
            <a:pPr algn="ctr" rtl="1">
              <a:defRPr/>
            </a:pPr>
            <a:r>
              <a:rPr lang="ar-EG" sz="8800" b="1" dirty="0"/>
              <a:t>وتبتلعُ السحر   </a:t>
            </a:r>
          </a:p>
          <a:p>
            <a:pPr algn="ctr" rtl="1">
              <a:defRPr/>
            </a:pPr>
            <a:r>
              <a:rPr lang="ar-EG" sz="8800" b="1" dirty="0"/>
              <a:t>بسلطان الكلمة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7 : 12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5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9- فتعرف إني </a:t>
            </a:r>
            <a:endParaRPr lang="en-US" sz="8800" b="1" dirty="0"/>
          </a:p>
          <a:p>
            <a:pPr algn="ctr" rtl="1">
              <a:defRPr/>
            </a:pPr>
            <a:r>
              <a:rPr lang="ar-EG" sz="8800" b="1" dirty="0"/>
              <a:t>أنا هو الربُّ</a:t>
            </a:r>
          </a:p>
          <a:p>
            <a:pPr algn="ctr" rtl="1">
              <a:defRPr/>
            </a:pPr>
            <a:r>
              <a:rPr lang="ar-EG" sz="8800" b="1" dirty="0"/>
              <a:t>      حين أمد يدي</a:t>
            </a:r>
            <a:r>
              <a:rPr lang="en-US" sz="8800" b="1" dirty="0"/>
              <a:t>    </a:t>
            </a:r>
            <a:r>
              <a:rPr lang="ar-EG" sz="8800" b="1" dirty="0"/>
              <a:t>   </a:t>
            </a:r>
          </a:p>
          <a:p>
            <a:pPr algn="ctr" rtl="1">
              <a:defRPr/>
            </a:pPr>
            <a:r>
              <a:rPr lang="ar-EG" sz="8800" b="1" dirty="0"/>
              <a:t>وأضربك</a:t>
            </a:r>
            <a:r>
              <a:rPr lang="ar-EG" sz="7200" b="1" dirty="0"/>
              <a:t> 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7 : 5</a:t>
            </a:r>
            <a:r>
              <a:rPr lang="ar-EG" sz="4800" b="1" dirty="0"/>
              <a:t> </a:t>
            </a:r>
            <a:endParaRPr lang="en-US" sz="10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000" b="1" dirty="0"/>
              <a:t>10-</a:t>
            </a:r>
            <a:r>
              <a:rPr lang="ar-EG" sz="8800" b="1" dirty="0"/>
              <a:t> أجتاز في أرض مصر   </a:t>
            </a:r>
          </a:p>
          <a:p>
            <a:pPr algn="ctr" rtl="1">
              <a:defRPr/>
            </a:pPr>
            <a:r>
              <a:rPr lang="ar-EG" sz="8800" b="1" dirty="0"/>
              <a:t>هذه الليلة</a:t>
            </a:r>
          </a:p>
          <a:p>
            <a:pPr algn="ctr" rtl="1">
              <a:defRPr/>
            </a:pPr>
            <a:r>
              <a:rPr lang="ar-EG" sz="8800" b="1" dirty="0"/>
              <a:t>      وأضرب الأبكارَ </a:t>
            </a:r>
            <a:r>
              <a:rPr lang="en-US" sz="8800" b="1" dirty="0"/>
              <a:t>    </a:t>
            </a:r>
            <a:r>
              <a:rPr lang="ar-EG" sz="8800" b="1" dirty="0"/>
              <a:t>  </a:t>
            </a:r>
          </a:p>
          <a:p>
            <a:pPr algn="ctr" rtl="1">
              <a:defRPr/>
            </a:pPr>
            <a:r>
              <a:rPr lang="ar-EG" sz="8800" b="1" dirty="0"/>
              <a:t>   وأصنع أحكاماً</a:t>
            </a:r>
            <a:r>
              <a:rPr lang="ar-EG" sz="8000" b="1" dirty="0"/>
              <a:t> </a:t>
            </a:r>
            <a:r>
              <a:rPr lang="en-US" sz="8000" b="1" dirty="0"/>
              <a:t> </a:t>
            </a:r>
          </a:p>
          <a:p>
            <a:pPr algn="ctr" rtl="1">
              <a:defRPr/>
            </a:pPr>
            <a:r>
              <a:rPr lang="ar-EG" sz="4400" b="1" dirty="0"/>
              <a:t>خر 11 : 12</a:t>
            </a:r>
            <a:r>
              <a:rPr lang="ar-EG" sz="8000" b="1" dirty="0"/>
              <a:t> </a:t>
            </a:r>
            <a:endParaRPr lang="en-US" sz="8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1- إني قد رأيت مذلة  </a:t>
            </a:r>
          </a:p>
          <a:p>
            <a:pPr algn="ctr" rtl="1">
              <a:defRPr/>
            </a:pPr>
            <a:r>
              <a:rPr lang="ar-EG" sz="8800" b="1" dirty="0"/>
              <a:t>شعبي هنا</a:t>
            </a:r>
          </a:p>
          <a:p>
            <a:pPr algn="ctr" rtl="1">
              <a:defRPr/>
            </a:pPr>
            <a:r>
              <a:rPr lang="ar-EG" sz="8800" b="1" dirty="0"/>
              <a:t> الذي في مِصرَ </a:t>
            </a:r>
          </a:p>
          <a:p>
            <a:pPr algn="ctr" rtl="1">
              <a:defRPr/>
            </a:pPr>
            <a:r>
              <a:rPr lang="ar-EG" sz="8800" b="1" dirty="0"/>
              <a:t>وسمعتُ صراخهم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3 : 7</a:t>
            </a:r>
            <a:r>
              <a:rPr lang="ar-EG" sz="4800" b="1" dirty="0"/>
              <a:t> </a:t>
            </a:r>
            <a:endParaRPr lang="en-US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>
                <a:cs typeface="Times New Roman" pitchFamily="18" charset="0"/>
              </a:rPr>
              <a:t>2- إني أنزل لأنقذهم    </a:t>
            </a:r>
          </a:p>
          <a:p>
            <a:pPr algn="ctr" rtl="1">
              <a:defRPr/>
            </a:pPr>
            <a:r>
              <a:rPr lang="ar-EG" sz="8800" b="1" dirty="0">
                <a:cs typeface="Times New Roman" pitchFamily="18" charset="0"/>
              </a:rPr>
              <a:t>من أيـدي</a:t>
            </a:r>
          </a:p>
          <a:p>
            <a:pPr algn="ctr" rtl="1">
              <a:defRPr/>
            </a:pPr>
            <a:r>
              <a:rPr lang="ar-EG" sz="8800" b="1" dirty="0">
                <a:cs typeface="Times New Roman" pitchFamily="18" charset="0"/>
              </a:rPr>
              <a:t>    </a:t>
            </a:r>
            <a:r>
              <a:rPr lang="ar-EG" sz="8800" b="1" dirty="0" err="1">
                <a:cs typeface="Times New Roman" pitchFamily="18" charset="0"/>
              </a:rPr>
              <a:t>رياسات</a:t>
            </a:r>
            <a:r>
              <a:rPr lang="ar-EG" sz="8800" b="1" dirty="0">
                <a:cs typeface="Times New Roman" pitchFamily="18" charset="0"/>
              </a:rPr>
              <a:t> الظلمــة    </a:t>
            </a:r>
          </a:p>
          <a:p>
            <a:pPr algn="ctr" rtl="1">
              <a:defRPr/>
            </a:pPr>
            <a:r>
              <a:rPr lang="ar-EG" sz="8800" b="1" dirty="0">
                <a:cs typeface="Times New Roman" pitchFamily="18" charset="0"/>
              </a:rPr>
              <a:t>إلى نوري</a:t>
            </a:r>
            <a:r>
              <a:rPr lang="ar-EG" sz="7200" b="1" dirty="0">
                <a:cs typeface="Times New Roman" pitchFamily="18" charset="0"/>
              </a:rPr>
              <a:t> </a:t>
            </a:r>
            <a:endParaRPr lang="en-US" sz="7200" b="1" dirty="0">
              <a:cs typeface="Times New Roman" pitchFamily="18" charset="0"/>
            </a:endParaRPr>
          </a:p>
          <a:p>
            <a:pPr algn="ctr" rtl="1">
              <a:defRPr/>
            </a:pPr>
            <a:r>
              <a:rPr lang="ar-EG" sz="4000" b="1" dirty="0">
                <a:cs typeface="Times New Roman" pitchFamily="18" charset="0"/>
              </a:rPr>
              <a:t>خر 3 : 8 .</a:t>
            </a:r>
            <a:endParaRPr lang="en-US" sz="4000" b="1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3- يسوع هذا اسمي  </a:t>
            </a:r>
          </a:p>
          <a:p>
            <a:pPr algn="ctr" rtl="1">
              <a:defRPr/>
            </a:pPr>
            <a:r>
              <a:rPr lang="ar-EG" sz="8800" b="1" dirty="0"/>
              <a:t>إلى الأبد</a:t>
            </a:r>
          </a:p>
          <a:p>
            <a:pPr algn="ctr" rtl="1">
              <a:defRPr/>
            </a:pPr>
            <a:r>
              <a:rPr lang="ar-EG" sz="8800" b="1" dirty="0"/>
              <a:t>    وهذا ذكري</a:t>
            </a:r>
            <a:r>
              <a:rPr lang="en-US" sz="8800" b="1" dirty="0"/>
              <a:t> </a:t>
            </a:r>
            <a:r>
              <a:rPr lang="ar-EG" sz="8800" b="1" dirty="0"/>
              <a:t>إلى دور فدور</a:t>
            </a:r>
            <a:r>
              <a:rPr lang="ar-EG" sz="8000" b="1" dirty="0"/>
              <a:t> </a:t>
            </a:r>
            <a:endParaRPr lang="en-US" sz="8000" b="1" dirty="0"/>
          </a:p>
          <a:p>
            <a:pPr algn="ctr" rtl="1">
              <a:defRPr/>
            </a:pPr>
            <a:r>
              <a:rPr lang="ar-EG" sz="4000" b="1" dirty="0"/>
              <a:t>خر 3 : 15</a:t>
            </a:r>
            <a:endParaRPr lang="en-US" sz="4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442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4- أنا أحررهمْ من  </a:t>
            </a:r>
          </a:p>
          <a:p>
            <a:pPr algn="ctr" rtl="1">
              <a:defRPr/>
            </a:pPr>
            <a:r>
              <a:rPr lang="ar-EG" sz="8800" b="1" dirty="0"/>
              <a:t>صغيرهم</a:t>
            </a:r>
            <a:r>
              <a:rPr lang="en-US" sz="8800" b="1" dirty="0"/>
              <a:t> </a:t>
            </a:r>
            <a:r>
              <a:rPr lang="ar-EG" sz="8800" b="1" dirty="0"/>
              <a:t>لكبيرهم  </a:t>
            </a:r>
          </a:p>
          <a:p>
            <a:pPr algn="ctr" rtl="1">
              <a:defRPr/>
            </a:pPr>
            <a:r>
              <a:rPr lang="ar-EG" sz="8800" b="1" dirty="0"/>
              <a:t>وأخرجهم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12 : 51</a:t>
            </a:r>
            <a:r>
              <a:rPr lang="ar-EG" sz="7200" b="1" dirty="0"/>
              <a:t> </a:t>
            </a:r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1825</TotalTime>
  <Words>351</Words>
  <Application>Microsoft Office PowerPoint</Application>
  <PresentationFormat>عرض على الشاشة (4:3)</PresentationFormat>
  <Paragraphs>83</Paragraphs>
  <Slides>23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2023-12-17T08:47:50Z</dcterms:modified>
</cp:coreProperties>
</file>