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63" r:id="rId21"/>
    <p:sldId id="364" r:id="rId22"/>
    <p:sldId id="365" r:id="rId23"/>
    <p:sldId id="366" r:id="rId24"/>
    <p:sldId id="367" r:id="rId25"/>
    <p:sldId id="368" r:id="rId26"/>
    <p:sldId id="369" r:id="rId27"/>
    <p:sldId id="370" r:id="rId28"/>
    <p:sldId id="371" r:id="rId29"/>
    <p:sldId id="372" r:id="rId30"/>
    <p:sldId id="373" r:id="rId31"/>
    <p:sldId id="374" r:id="rId32"/>
    <p:sldId id="375" r:id="rId33"/>
    <p:sldId id="376" r:id="rId34"/>
    <p:sldId id="377" r:id="rId35"/>
    <p:sldId id="378" r:id="rId36"/>
    <p:sldId id="379" r:id="rId37"/>
    <p:sldId id="380" r:id="rId38"/>
    <p:sldId id="381" r:id="rId39"/>
    <p:sldId id="382" r:id="rId40"/>
    <p:sldId id="383" r:id="rId41"/>
    <p:sldId id="293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355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  <p14:sldId id="364"/>
            <p14:sldId id="365"/>
            <p14:sldId id="366"/>
            <p14:sldId id="367"/>
            <p14:sldId id="368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377"/>
            <p14:sldId id="378"/>
            <p14:sldId id="379"/>
            <p14:sldId id="380"/>
            <p14:sldId id="381"/>
            <p14:sldId id="382"/>
            <p14:sldId id="38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90" d="100"/>
          <a:sy n="90" d="100"/>
        </p:scale>
        <p:origin x="1592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 err="1"/>
              <a:t>إطلق</a:t>
            </a:r>
            <a:r>
              <a:rPr lang="ar-EG" sz="8000" b="1" dirty="0"/>
              <a:t> شعبي ليعبدوني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+ </a:t>
            </a:r>
            <a:r>
              <a:rPr lang="ar-EG" sz="8800" b="1" dirty="0" err="1">
                <a:solidFill>
                  <a:srgbClr val="003300"/>
                </a:solidFill>
              </a:rPr>
              <a:t>إطلق</a:t>
            </a:r>
            <a:r>
              <a:rPr lang="ar-EG" sz="8800" b="1" dirty="0">
                <a:solidFill>
                  <a:srgbClr val="003300"/>
                </a:solidFill>
              </a:rPr>
              <a:t> شعبي ليعبدوني ويعيدوا لي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  وإلا فإني أضربك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4000" b="1" dirty="0">
                <a:solidFill>
                  <a:srgbClr val="003300"/>
                </a:solidFill>
              </a:rPr>
              <a:t>خر 4 : 23، 5 : 1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64604"/>
            <a:ext cx="9144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800" b="1" dirty="0"/>
              <a:t>5- الشيوخ والرجال </a:t>
            </a:r>
          </a:p>
          <a:p>
            <a:pPr algn="ctr" rtl="1">
              <a:defRPr/>
            </a:pPr>
            <a:r>
              <a:rPr lang="ar-EG" sz="8800" b="1" dirty="0"/>
              <a:t>والنساء</a:t>
            </a:r>
          </a:p>
          <a:p>
            <a:pPr algn="ctr" rtl="1">
              <a:defRPr/>
            </a:pPr>
            <a:r>
              <a:rPr lang="ar-EG" sz="8800" b="1" dirty="0"/>
              <a:t>    والشبيبة أيضا   </a:t>
            </a:r>
          </a:p>
          <a:p>
            <a:pPr algn="ctr" rtl="1">
              <a:defRPr/>
            </a:pPr>
            <a:r>
              <a:rPr lang="ar-EG" sz="8800" b="1" dirty="0"/>
              <a:t>      وأطفالهم</a:t>
            </a:r>
            <a:r>
              <a:rPr lang="en-US" sz="7200" b="1" dirty="0"/>
              <a:t>      </a:t>
            </a:r>
            <a:r>
              <a:rPr lang="ar-EG" sz="7200" b="1" dirty="0"/>
              <a:t> </a:t>
            </a:r>
            <a:endParaRPr lang="en-US" sz="7200" b="1" dirty="0"/>
          </a:p>
          <a:p>
            <a:pPr algn="ctr" rtl="1">
              <a:defRPr/>
            </a:pPr>
            <a:r>
              <a:rPr lang="ar-EG" sz="4000" b="1" dirty="0"/>
              <a:t>خر 10 : 9</a:t>
            </a:r>
            <a:r>
              <a:rPr lang="ar-EG" sz="7200" b="1" dirty="0"/>
              <a:t> </a:t>
            </a:r>
            <a:endParaRPr lang="en-US" sz="7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+ </a:t>
            </a:r>
            <a:r>
              <a:rPr lang="ar-EG" sz="8800" b="1" dirty="0" err="1">
                <a:solidFill>
                  <a:srgbClr val="003300"/>
                </a:solidFill>
              </a:rPr>
              <a:t>إطلق</a:t>
            </a:r>
            <a:r>
              <a:rPr lang="ar-EG" sz="8800" b="1" dirty="0">
                <a:solidFill>
                  <a:srgbClr val="003300"/>
                </a:solidFill>
              </a:rPr>
              <a:t> شعبي ليعبدوني ويعيدوا لي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  وإلا فإني أضربك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4000" b="1" dirty="0">
                <a:solidFill>
                  <a:srgbClr val="003300"/>
                </a:solidFill>
              </a:rPr>
              <a:t>خر 4 : 23، 5 : 1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64604"/>
            <a:ext cx="9144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800" b="1" dirty="0"/>
              <a:t>6- فرعون اسمع </a:t>
            </a:r>
          </a:p>
          <a:p>
            <a:pPr algn="ctr" rtl="1">
              <a:defRPr/>
            </a:pPr>
            <a:r>
              <a:rPr lang="ar-EG" sz="8800" b="1" dirty="0"/>
              <a:t>واخضع واخشع لي</a:t>
            </a:r>
            <a:endParaRPr lang="en-US" sz="8800" b="1" dirty="0"/>
          </a:p>
          <a:p>
            <a:pPr algn="ctr" rtl="1">
              <a:defRPr/>
            </a:pPr>
            <a:r>
              <a:rPr lang="ar-EG" sz="8800" b="1" dirty="0"/>
              <a:t>وإلا أمد يدي</a:t>
            </a:r>
            <a:r>
              <a:rPr lang="en-US" sz="8800" b="1" dirty="0"/>
              <a:t> </a:t>
            </a:r>
            <a:endParaRPr lang="ar-EG" sz="8800" b="1" dirty="0"/>
          </a:p>
          <a:p>
            <a:pPr algn="ctr" rtl="1">
              <a:defRPr/>
            </a:pPr>
            <a:r>
              <a:rPr lang="ar-EG" sz="8800" b="1" dirty="0"/>
              <a:t>   وأضربك</a:t>
            </a:r>
            <a:r>
              <a:rPr lang="en-US" sz="7200" b="1" dirty="0"/>
              <a:t>      </a:t>
            </a:r>
            <a:r>
              <a:rPr lang="ar-EG" sz="7200" b="1" dirty="0"/>
              <a:t> </a:t>
            </a:r>
            <a:endParaRPr lang="en-US" sz="7200" b="1" dirty="0"/>
          </a:p>
          <a:p>
            <a:pPr algn="ctr" rtl="1">
              <a:defRPr/>
            </a:pPr>
            <a:r>
              <a:rPr lang="ar-EG" sz="4000" b="1" dirty="0"/>
              <a:t>خر 10 : 3</a:t>
            </a:r>
            <a:r>
              <a:rPr lang="ar-EG" sz="7200" b="1" dirty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+ </a:t>
            </a:r>
            <a:r>
              <a:rPr lang="ar-EG" sz="8800" b="1" dirty="0" err="1">
                <a:solidFill>
                  <a:srgbClr val="003300"/>
                </a:solidFill>
              </a:rPr>
              <a:t>إطلق</a:t>
            </a:r>
            <a:r>
              <a:rPr lang="ar-EG" sz="8800" b="1" dirty="0">
                <a:solidFill>
                  <a:srgbClr val="003300"/>
                </a:solidFill>
              </a:rPr>
              <a:t> شعبي ليعبدوني ويعيدوا لي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  وإلا فإني أضربك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4000" b="1" dirty="0">
                <a:solidFill>
                  <a:srgbClr val="003300"/>
                </a:solidFill>
              </a:rPr>
              <a:t>خر 4 : 23، 5 : 1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64604"/>
            <a:ext cx="9144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800" b="1" dirty="0"/>
              <a:t>7- سأمد يدي الآن   </a:t>
            </a:r>
          </a:p>
          <a:p>
            <a:pPr algn="ctr" rtl="1">
              <a:defRPr/>
            </a:pPr>
            <a:r>
              <a:rPr lang="ar-EG" sz="8800" b="1" dirty="0"/>
              <a:t>بعصا النبوة</a:t>
            </a:r>
          </a:p>
          <a:p>
            <a:pPr algn="ctr" rtl="1">
              <a:defRPr/>
            </a:pPr>
            <a:r>
              <a:rPr lang="ar-EG" sz="8800" b="1" dirty="0"/>
              <a:t>    وأصنع أحكاما</a:t>
            </a:r>
            <a:r>
              <a:rPr lang="en-US" sz="8800" b="1" dirty="0"/>
              <a:t>    </a:t>
            </a:r>
            <a:r>
              <a:rPr lang="ar-EG" sz="8800" b="1" dirty="0"/>
              <a:t>   </a:t>
            </a:r>
          </a:p>
          <a:p>
            <a:pPr algn="ctr" rtl="1">
              <a:defRPr/>
            </a:pPr>
            <a:r>
              <a:rPr lang="ar-EG" sz="8800" b="1" dirty="0"/>
              <a:t>       بآلهتك</a:t>
            </a:r>
            <a:r>
              <a:rPr lang="en-US" sz="7200" b="1" dirty="0"/>
              <a:t>      </a:t>
            </a:r>
            <a:r>
              <a:rPr lang="ar-EG" sz="7200" b="1" dirty="0"/>
              <a:t> </a:t>
            </a:r>
            <a:endParaRPr lang="en-US" sz="7200" b="1" dirty="0"/>
          </a:p>
          <a:p>
            <a:pPr algn="ctr" rtl="1">
              <a:defRPr/>
            </a:pPr>
            <a:r>
              <a:rPr lang="ar-EG" sz="4000" b="1" dirty="0"/>
              <a:t>خر 4 : 17</a:t>
            </a:r>
            <a:r>
              <a:rPr lang="ar-EG" sz="7200" b="1" dirty="0"/>
              <a:t> </a:t>
            </a:r>
            <a:endParaRPr lang="en-US" sz="72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+ </a:t>
            </a:r>
            <a:r>
              <a:rPr lang="ar-EG" sz="8800" b="1" dirty="0" err="1">
                <a:solidFill>
                  <a:srgbClr val="003300"/>
                </a:solidFill>
              </a:rPr>
              <a:t>إطلق</a:t>
            </a:r>
            <a:r>
              <a:rPr lang="ar-EG" sz="8800" b="1" dirty="0">
                <a:solidFill>
                  <a:srgbClr val="003300"/>
                </a:solidFill>
              </a:rPr>
              <a:t> شعبي ليعبدوني ويعيدوا لي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  وإلا فإني أضربك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4000" b="1" dirty="0">
                <a:solidFill>
                  <a:srgbClr val="003300"/>
                </a:solidFill>
              </a:rPr>
              <a:t>خر 4 : 23، 5 : 1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286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800" b="1" dirty="0"/>
              <a:t>8- عصا الكهنوت </a:t>
            </a:r>
          </a:p>
          <a:p>
            <a:pPr algn="ctr" rtl="1">
              <a:defRPr/>
            </a:pPr>
            <a:r>
              <a:rPr lang="ar-EG" sz="8800" b="1" dirty="0"/>
              <a:t> ستبتلع  عصاك</a:t>
            </a:r>
            <a:endParaRPr lang="en-US" sz="8800" b="1" dirty="0"/>
          </a:p>
          <a:p>
            <a:pPr algn="ctr" rtl="1">
              <a:defRPr/>
            </a:pPr>
            <a:r>
              <a:rPr lang="ar-EG" sz="8800" b="1" dirty="0"/>
              <a:t>وتبتلعُ السحر   </a:t>
            </a:r>
          </a:p>
          <a:p>
            <a:pPr algn="ctr" rtl="1">
              <a:defRPr/>
            </a:pPr>
            <a:r>
              <a:rPr lang="ar-EG" sz="8800" b="1" dirty="0"/>
              <a:t>بسلطان الكلمة</a:t>
            </a:r>
            <a:r>
              <a:rPr lang="ar-EG" sz="7200" b="1" dirty="0"/>
              <a:t> </a:t>
            </a:r>
            <a:endParaRPr lang="en-US" sz="7200" b="1" dirty="0"/>
          </a:p>
          <a:p>
            <a:pPr algn="ctr" rtl="1">
              <a:defRPr/>
            </a:pPr>
            <a:r>
              <a:rPr lang="ar-EG" sz="4000" b="1" dirty="0"/>
              <a:t>خر 7 : 12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+ </a:t>
            </a:r>
            <a:r>
              <a:rPr lang="ar-EG" sz="8800" b="1" dirty="0" err="1">
                <a:solidFill>
                  <a:srgbClr val="003300"/>
                </a:solidFill>
              </a:rPr>
              <a:t>إطلق</a:t>
            </a:r>
            <a:r>
              <a:rPr lang="ar-EG" sz="8800" b="1" dirty="0">
                <a:solidFill>
                  <a:srgbClr val="003300"/>
                </a:solidFill>
              </a:rPr>
              <a:t> شعبي ليعبدوني ويعيدوا لي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  وإلا فإني أضربك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4000" b="1" dirty="0">
                <a:solidFill>
                  <a:srgbClr val="003300"/>
                </a:solidFill>
              </a:rPr>
              <a:t>خر 4 : 23، 5 : 1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053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800" b="1" dirty="0"/>
              <a:t>9- فتعرف إني </a:t>
            </a:r>
            <a:endParaRPr lang="en-US" sz="8800" b="1" dirty="0"/>
          </a:p>
          <a:p>
            <a:pPr algn="ctr" rtl="1">
              <a:defRPr/>
            </a:pPr>
            <a:r>
              <a:rPr lang="ar-EG" sz="8800" b="1" dirty="0"/>
              <a:t>أنا هو الربُّ</a:t>
            </a:r>
          </a:p>
          <a:p>
            <a:pPr algn="ctr" rtl="1">
              <a:defRPr/>
            </a:pPr>
            <a:r>
              <a:rPr lang="ar-EG" sz="8800" b="1" dirty="0"/>
              <a:t>      حين أمد يدي</a:t>
            </a:r>
            <a:r>
              <a:rPr lang="en-US" sz="8800" b="1" dirty="0"/>
              <a:t>    </a:t>
            </a:r>
            <a:r>
              <a:rPr lang="ar-EG" sz="8800" b="1" dirty="0"/>
              <a:t>   </a:t>
            </a:r>
          </a:p>
          <a:p>
            <a:pPr algn="ctr" rtl="1">
              <a:defRPr/>
            </a:pPr>
            <a:r>
              <a:rPr lang="ar-EG" sz="8800" b="1" dirty="0"/>
              <a:t>وأضربك</a:t>
            </a:r>
            <a:r>
              <a:rPr lang="ar-EG" sz="7200" b="1" dirty="0"/>
              <a:t>  </a:t>
            </a:r>
            <a:endParaRPr lang="en-US" sz="7200" b="1" dirty="0"/>
          </a:p>
          <a:p>
            <a:pPr algn="ctr" rtl="1">
              <a:defRPr/>
            </a:pPr>
            <a:r>
              <a:rPr lang="ar-EG" sz="4000" b="1" dirty="0"/>
              <a:t>خر 7 : 5</a:t>
            </a:r>
            <a:r>
              <a:rPr lang="ar-EG" sz="4800" b="1" dirty="0"/>
              <a:t> </a:t>
            </a:r>
            <a:endParaRPr lang="en-US" sz="10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+ </a:t>
            </a:r>
            <a:r>
              <a:rPr lang="ar-EG" sz="8800" b="1" dirty="0" err="1">
                <a:solidFill>
                  <a:srgbClr val="003300"/>
                </a:solidFill>
              </a:rPr>
              <a:t>إطلق</a:t>
            </a:r>
            <a:r>
              <a:rPr lang="ar-EG" sz="8800" b="1" dirty="0">
                <a:solidFill>
                  <a:srgbClr val="003300"/>
                </a:solidFill>
              </a:rPr>
              <a:t> شعبي ليعبدوني ويعيدوا لي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  وإلا فإني أضربك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4000" b="1" dirty="0">
                <a:solidFill>
                  <a:srgbClr val="003300"/>
                </a:solidFill>
              </a:rPr>
              <a:t>خر 4 : 23، 5 : 1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+ </a:t>
            </a:r>
            <a:r>
              <a:rPr lang="ar-EG" sz="8800" b="1" dirty="0" err="1">
                <a:solidFill>
                  <a:srgbClr val="003300"/>
                </a:solidFill>
              </a:rPr>
              <a:t>إطلق</a:t>
            </a:r>
            <a:r>
              <a:rPr lang="ar-EG" sz="8800" b="1" dirty="0">
                <a:solidFill>
                  <a:srgbClr val="003300"/>
                </a:solidFill>
              </a:rPr>
              <a:t> شعبي ليعبدوني ويعيدوا لي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  وإلا فإني أضربك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4000" b="1" dirty="0">
                <a:solidFill>
                  <a:srgbClr val="003300"/>
                </a:solidFill>
              </a:rPr>
              <a:t>خر 4 : 23، 5 : 1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4000" b="1" dirty="0"/>
              <a:t>10-</a:t>
            </a:r>
            <a:r>
              <a:rPr lang="ar-EG" sz="8800" b="1" dirty="0"/>
              <a:t> أجتاز في أرض مصر   </a:t>
            </a:r>
          </a:p>
          <a:p>
            <a:pPr algn="ctr" rtl="1">
              <a:defRPr/>
            </a:pPr>
            <a:r>
              <a:rPr lang="ar-EG" sz="8800" b="1" dirty="0"/>
              <a:t>هذه الليلة</a:t>
            </a:r>
          </a:p>
          <a:p>
            <a:pPr algn="ctr" rtl="1">
              <a:defRPr/>
            </a:pPr>
            <a:r>
              <a:rPr lang="ar-EG" sz="8800" b="1" dirty="0"/>
              <a:t>      وأضرب الأبكارَ </a:t>
            </a:r>
            <a:r>
              <a:rPr lang="en-US" sz="8800" b="1" dirty="0"/>
              <a:t>    </a:t>
            </a:r>
            <a:r>
              <a:rPr lang="ar-EG" sz="8800" b="1" dirty="0"/>
              <a:t>  </a:t>
            </a:r>
          </a:p>
          <a:p>
            <a:pPr algn="ctr" rtl="1">
              <a:defRPr/>
            </a:pPr>
            <a:r>
              <a:rPr lang="ar-EG" sz="8800" b="1" dirty="0"/>
              <a:t>   وأصنع أحكاماً</a:t>
            </a:r>
            <a:r>
              <a:rPr lang="ar-EG" sz="8000" b="1" dirty="0"/>
              <a:t> </a:t>
            </a:r>
            <a:r>
              <a:rPr lang="en-US" sz="8000" b="1" dirty="0"/>
              <a:t> </a:t>
            </a:r>
          </a:p>
          <a:p>
            <a:pPr algn="ctr" rtl="1">
              <a:defRPr/>
            </a:pPr>
            <a:r>
              <a:rPr lang="ar-EG" sz="4400" b="1" dirty="0"/>
              <a:t>خر 11 : 12</a:t>
            </a:r>
            <a:r>
              <a:rPr lang="ar-EG" sz="8000" b="1" dirty="0"/>
              <a:t> </a:t>
            </a:r>
            <a:endParaRPr lang="en-US" sz="80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+ </a:t>
            </a:r>
            <a:r>
              <a:rPr lang="ar-EG" sz="8800" b="1" dirty="0" err="1">
                <a:solidFill>
                  <a:srgbClr val="003300"/>
                </a:solidFill>
              </a:rPr>
              <a:t>إطلق</a:t>
            </a:r>
            <a:r>
              <a:rPr lang="ar-EG" sz="8800" b="1" dirty="0">
                <a:solidFill>
                  <a:srgbClr val="003300"/>
                </a:solidFill>
              </a:rPr>
              <a:t> شعبي ليعبدوني ويعيدوا لي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  وإلا فإني أضربك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4000" b="1" dirty="0">
                <a:solidFill>
                  <a:srgbClr val="003300"/>
                </a:solidFill>
              </a:rPr>
              <a:t>خر 4 : 23، 5 : 1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34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/>
              <a:t>11- سأضرب قواتك </a:t>
            </a:r>
          </a:p>
          <a:p>
            <a:pPr algn="ctr"/>
            <a:r>
              <a:rPr lang="ar-EG" sz="8800" b="1" dirty="0"/>
              <a:t>  وأميز شعبي</a:t>
            </a:r>
          </a:p>
          <a:p>
            <a:pPr algn="ctr"/>
            <a:r>
              <a:rPr lang="ar-EG" sz="8800" b="1" dirty="0"/>
              <a:t> فلا يكون عليهم   </a:t>
            </a:r>
          </a:p>
          <a:p>
            <a:pPr algn="ctr"/>
            <a:r>
              <a:rPr lang="ar-EG" sz="8800" b="1" dirty="0"/>
              <a:t>  أي ضربة </a:t>
            </a:r>
            <a:r>
              <a:rPr lang="ar-EG" sz="4400" b="1" dirty="0"/>
              <a:t>خر 8 : 23 </a:t>
            </a:r>
            <a:endParaRPr lang="en-US" sz="88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+ </a:t>
            </a:r>
            <a:r>
              <a:rPr lang="ar-EG" sz="8800" b="1" dirty="0" err="1">
                <a:solidFill>
                  <a:srgbClr val="003300"/>
                </a:solidFill>
              </a:rPr>
              <a:t>إطلق</a:t>
            </a:r>
            <a:r>
              <a:rPr lang="ar-EG" sz="8800" b="1" dirty="0">
                <a:solidFill>
                  <a:srgbClr val="003300"/>
                </a:solidFill>
              </a:rPr>
              <a:t> شعبي ليعبدوني ويعيدوا لي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  وإلا فإني أضربك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4000" b="1" dirty="0">
                <a:solidFill>
                  <a:srgbClr val="003300"/>
                </a:solidFill>
              </a:rPr>
              <a:t>خر 4 : 23، 5 : 1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820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12</a:t>
            </a:r>
            <a:r>
              <a:rPr lang="ar-EG" sz="8800" b="1" dirty="0"/>
              <a:t>- أرسل جميع ضرباتي إلى قلبك</a:t>
            </a:r>
          </a:p>
          <a:p>
            <a:pPr algn="ctr"/>
            <a:r>
              <a:rPr lang="ar-EG" sz="8800" b="1" dirty="0"/>
              <a:t>وعلى أتباعك   </a:t>
            </a:r>
          </a:p>
          <a:p>
            <a:pPr algn="ctr"/>
            <a:r>
              <a:rPr lang="ar-EG" sz="8800" b="1" dirty="0"/>
              <a:t>فتعرفني </a:t>
            </a:r>
            <a:r>
              <a:rPr lang="ar-EG" sz="5400" b="1" dirty="0"/>
              <a:t>خر 9 : 14 </a:t>
            </a:r>
            <a:endParaRPr lang="en-US" sz="88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+ </a:t>
            </a:r>
            <a:r>
              <a:rPr lang="ar-EG" sz="8800" b="1" dirty="0" err="1">
                <a:solidFill>
                  <a:srgbClr val="003300"/>
                </a:solidFill>
              </a:rPr>
              <a:t>إطلق</a:t>
            </a:r>
            <a:r>
              <a:rPr lang="ar-EG" sz="8800" b="1" dirty="0">
                <a:solidFill>
                  <a:srgbClr val="003300"/>
                </a:solidFill>
              </a:rPr>
              <a:t> شعبي ليعبدوني ويعيدوا لي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  وإلا فإني أضربك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4000" b="1" dirty="0">
                <a:solidFill>
                  <a:srgbClr val="003300"/>
                </a:solidFill>
              </a:rPr>
              <a:t>خر 4 : 23، 5 : 1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/>
              <a:t> 13- لأجل هذا أقمتك   </a:t>
            </a:r>
          </a:p>
          <a:p>
            <a:pPr algn="ctr"/>
            <a:r>
              <a:rPr lang="ar-EG" sz="8800" b="1" dirty="0"/>
              <a:t>لأريك قوتي</a:t>
            </a:r>
          </a:p>
          <a:p>
            <a:pPr algn="ctr"/>
            <a:r>
              <a:rPr lang="ar-EG" sz="8800" b="1" dirty="0"/>
              <a:t>ولكي يُخبر باسمي   </a:t>
            </a:r>
          </a:p>
          <a:p>
            <a:pPr algn="ctr"/>
            <a:r>
              <a:rPr lang="ar-EG" sz="8800" b="1" dirty="0"/>
              <a:t>في كل الأرضِ </a:t>
            </a:r>
            <a:r>
              <a:rPr lang="ar-EG" sz="4400" b="1" dirty="0"/>
              <a:t>خر 9 : 16 </a:t>
            </a:r>
            <a:endParaRPr lang="en-US" sz="88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+ </a:t>
            </a:r>
            <a:r>
              <a:rPr lang="ar-EG" sz="8800" b="1" dirty="0" err="1">
                <a:solidFill>
                  <a:srgbClr val="003300"/>
                </a:solidFill>
              </a:rPr>
              <a:t>إطلق</a:t>
            </a:r>
            <a:r>
              <a:rPr lang="ar-EG" sz="8800" b="1" dirty="0">
                <a:solidFill>
                  <a:srgbClr val="003300"/>
                </a:solidFill>
              </a:rPr>
              <a:t> شعبي ليعبدوني ويعيدوا لي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  وإلا فإني أضربك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4000" b="1" dirty="0">
                <a:solidFill>
                  <a:srgbClr val="003300"/>
                </a:solidFill>
              </a:rPr>
              <a:t>خر 4 : 23، 5 : 1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7055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9600" b="1" dirty="0"/>
              <a:t>14- بيد قوية </a:t>
            </a:r>
          </a:p>
          <a:p>
            <a:pPr algn="ctr"/>
            <a:r>
              <a:rPr lang="ar-EG" sz="9600" b="1" dirty="0"/>
              <a:t>ســـــتطلقهم</a:t>
            </a:r>
          </a:p>
          <a:p>
            <a:pPr algn="ctr"/>
            <a:r>
              <a:rPr lang="ar-EG" sz="9600" b="1" dirty="0"/>
              <a:t>  وبيد قوية </a:t>
            </a:r>
          </a:p>
          <a:p>
            <a:pPr algn="ctr"/>
            <a:r>
              <a:rPr lang="ar-EG" sz="9600" b="1" dirty="0"/>
              <a:t>      ستطردهم</a:t>
            </a:r>
            <a:r>
              <a:rPr lang="ar-EG" sz="4400" b="1" dirty="0"/>
              <a:t> خر 6 : 1 </a:t>
            </a:r>
            <a:endParaRPr lang="en-US" sz="9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286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800" b="1" dirty="0"/>
              <a:t>1- إني قد رأيت مذلة  </a:t>
            </a:r>
          </a:p>
          <a:p>
            <a:pPr algn="ctr" rtl="1">
              <a:defRPr/>
            </a:pPr>
            <a:r>
              <a:rPr lang="ar-EG" sz="8800" b="1" dirty="0"/>
              <a:t>شعبي هنا</a:t>
            </a:r>
          </a:p>
          <a:p>
            <a:pPr algn="ctr" rtl="1">
              <a:defRPr/>
            </a:pPr>
            <a:r>
              <a:rPr lang="ar-EG" sz="8800" b="1" dirty="0"/>
              <a:t> الذي في مِصرَ </a:t>
            </a:r>
          </a:p>
          <a:p>
            <a:pPr algn="ctr" rtl="1">
              <a:defRPr/>
            </a:pPr>
            <a:r>
              <a:rPr lang="ar-EG" sz="8800" b="1" dirty="0"/>
              <a:t>وسمعتُ صراخهم</a:t>
            </a:r>
            <a:r>
              <a:rPr lang="ar-EG" sz="7200" b="1" dirty="0"/>
              <a:t> </a:t>
            </a:r>
            <a:endParaRPr lang="en-US" sz="7200" b="1" dirty="0"/>
          </a:p>
          <a:p>
            <a:pPr algn="ctr" rtl="1">
              <a:defRPr/>
            </a:pPr>
            <a:r>
              <a:rPr lang="ar-EG" sz="4000" b="1" dirty="0"/>
              <a:t>خر 3 : 7</a:t>
            </a:r>
            <a:r>
              <a:rPr lang="ar-EG" sz="4800" b="1" dirty="0"/>
              <a:t> </a:t>
            </a:r>
            <a:endParaRPr lang="en-US" sz="96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+ </a:t>
            </a:r>
            <a:r>
              <a:rPr lang="ar-EG" sz="8800" b="1" dirty="0" err="1">
                <a:solidFill>
                  <a:srgbClr val="003300"/>
                </a:solidFill>
              </a:rPr>
              <a:t>إطلق</a:t>
            </a:r>
            <a:r>
              <a:rPr lang="ar-EG" sz="8800" b="1" dirty="0">
                <a:solidFill>
                  <a:srgbClr val="003300"/>
                </a:solidFill>
              </a:rPr>
              <a:t> شعبي ليعبدوني ويعيدوا لي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  وإلا فإني أضربك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4000" b="1" dirty="0">
                <a:solidFill>
                  <a:srgbClr val="003300"/>
                </a:solidFill>
              </a:rPr>
              <a:t>خر 4 : 23، 5 : 1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286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/>
              <a:t>15- أكثر آياتي </a:t>
            </a:r>
            <a:r>
              <a:rPr lang="ar-EG" sz="8800" b="1" dirty="0" err="1"/>
              <a:t>و</a:t>
            </a:r>
            <a:r>
              <a:rPr lang="ar-EG" sz="8800" b="1" dirty="0"/>
              <a:t>   </a:t>
            </a:r>
          </a:p>
          <a:p>
            <a:pPr algn="ctr"/>
            <a:r>
              <a:rPr lang="ar-EG" sz="8800" b="1" dirty="0"/>
              <a:t>عجائبي</a:t>
            </a:r>
          </a:p>
          <a:p>
            <a:pPr algn="ctr"/>
            <a:r>
              <a:rPr lang="ar-EG" sz="8800" b="1" dirty="0"/>
              <a:t>    في أرضِ مصرَ   </a:t>
            </a:r>
          </a:p>
          <a:p>
            <a:pPr algn="ctr"/>
            <a:r>
              <a:rPr lang="ar-EG" sz="8800" b="1" dirty="0"/>
              <a:t>      فيعرفوني</a:t>
            </a:r>
            <a:r>
              <a:rPr lang="ar-EG" sz="4400" b="1" dirty="0"/>
              <a:t> خر 7 : 3 ، 5  </a:t>
            </a:r>
            <a:endParaRPr lang="en-US" sz="88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+ </a:t>
            </a:r>
            <a:r>
              <a:rPr lang="ar-EG" sz="8800" b="1" dirty="0" err="1">
                <a:solidFill>
                  <a:srgbClr val="003300"/>
                </a:solidFill>
              </a:rPr>
              <a:t>إطلق</a:t>
            </a:r>
            <a:r>
              <a:rPr lang="ar-EG" sz="8800" b="1" dirty="0">
                <a:solidFill>
                  <a:srgbClr val="003300"/>
                </a:solidFill>
              </a:rPr>
              <a:t> شعبي ليعبدوني ويعيدوا لي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  وإلا فإني أضربك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4000" b="1" dirty="0">
                <a:solidFill>
                  <a:srgbClr val="003300"/>
                </a:solidFill>
              </a:rPr>
              <a:t>خر 4 : 23، 5 : 1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240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16</a:t>
            </a:r>
            <a:r>
              <a:rPr lang="ar-EG" sz="8800" b="1" dirty="0"/>
              <a:t>- سأمدُ يدي عليك</a:t>
            </a:r>
          </a:p>
          <a:p>
            <a:pPr algn="ctr"/>
            <a:r>
              <a:rPr lang="ar-EG" sz="8800" b="1" dirty="0"/>
              <a:t>وأهلِكُ</a:t>
            </a:r>
          </a:p>
          <a:p>
            <a:pPr algn="ctr"/>
            <a:r>
              <a:rPr lang="ar-EG" sz="8800" b="1" dirty="0"/>
              <a:t>      أبكاركَ   </a:t>
            </a:r>
          </a:p>
          <a:p>
            <a:pPr algn="ctr"/>
            <a:r>
              <a:rPr lang="ar-EG" sz="8800" b="1" dirty="0"/>
              <a:t>وأوائل قدرتك </a:t>
            </a:r>
          </a:p>
          <a:p>
            <a:pPr algn="ctr"/>
            <a:r>
              <a:rPr lang="ar-EG" sz="4400" b="1" dirty="0"/>
              <a:t>خر 11 : 5؛ مز 105:  36</a:t>
            </a:r>
            <a:endParaRPr lang="en-US" sz="8800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+ </a:t>
            </a:r>
            <a:r>
              <a:rPr lang="ar-EG" sz="8800" b="1" dirty="0" err="1">
                <a:solidFill>
                  <a:srgbClr val="003300"/>
                </a:solidFill>
              </a:rPr>
              <a:t>إطلق</a:t>
            </a:r>
            <a:r>
              <a:rPr lang="ar-EG" sz="8800" b="1" dirty="0">
                <a:solidFill>
                  <a:srgbClr val="003300"/>
                </a:solidFill>
              </a:rPr>
              <a:t> شعبي ليعبدوني ويعيدوا لي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  وإلا فإني أضربك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4000" b="1" dirty="0">
                <a:solidFill>
                  <a:srgbClr val="003300"/>
                </a:solidFill>
              </a:rPr>
              <a:t>خر 4 : 23، 5 : 1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2860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9600" b="1" dirty="0"/>
              <a:t>17- فتعرف إني أنا  </a:t>
            </a:r>
          </a:p>
          <a:p>
            <a:pPr algn="ctr"/>
            <a:r>
              <a:rPr lang="ar-EG" sz="9600" b="1" dirty="0"/>
              <a:t>هو الربُّ</a:t>
            </a:r>
          </a:p>
          <a:p>
            <a:pPr algn="ctr"/>
            <a:r>
              <a:rPr lang="ar-EG" sz="9600" b="1" dirty="0"/>
              <a:t>      حين أمد يدي   </a:t>
            </a:r>
          </a:p>
          <a:p>
            <a:pPr algn="ctr"/>
            <a:r>
              <a:rPr lang="ar-EG" sz="9600" b="1" dirty="0"/>
              <a:t>وأضربك</a:t>
            </a:r>
            <a:r>
              <a:rPr lang="ar-EG" sz="4400" b="1" dirty="0"/>
              <a:t>  خر 7 : 5 </a:t>
            </a:r>
            <a:endParaRPr lang="en-US" sz="9600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+ </a:t>
            </a:r>
            <a:r>
              <a:rPr lang="ar-EG" sz="8800" b="1" dirty="0" err="1">
                <a:solidFill>
                  <a:srgbClr val="003300"/>
                </a:solidFill>
              </a:rPr>
              <a:t>إطلق</a:t>
            </a:r>
            <a:r>
              <a:rPr lang="ar-EG" sz="8800" b="1" dirty="0">
                <a:solidFill>
                  <a:srgbClr val="003300"/>
                </a:solidFill>
              </a:rPr>
              <a:t> شعبي ليعبدوني ويعيدوا لي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  وإلا فإني أضربك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4000" b="1" dirty="0">
                <a:solidFill>
                  <a:srgbClr val="003300"/>
                </a:solidFill>
              </a:rPr>
              <a:t>خر 4 : 23، 5 : 1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820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18</a:t>
            </a:r>
            <a:r>
              <a:rPr lang="ar-EG" sz="8800" b="1" dirty="0"/>
              <a:t>- إني نحو </a:t>
            </a:r>
          </a:p>
          <a:p>
            <a:pPr algn="ctr"/>
            <a:r>
              <a:rPr lang="ar-EG" sz="8800" b="1" dirty="0"/>
              <a:t>نصف الليلِ </a:t>
            </a:r>
          </a:p>
          <a:p>
            <a:pPr algn="ctr"/>
            <a:r>
              <a:rPr lang="ar-EG" sz="8800" b="1" dirty="0"/>
              <a:t>أخرج في وسطِ مصرَ  </a:t>
            </a:r>
          </a:p>
          <a:p>
            <a:pPr algn="ctr"/>
            <a:r>
              <a:rPr lang="ar-EG" sz="8800" b="1" dirty="0"/>
              <a:t> فتموتُ الأبكار </a:t>
            </a:r>
            <a:r>
              <a:rPr lang="ar-EG" sz="5400" b="1" dirty="0"/>
              <a:t>خر 11 : 4 </a:t>
            </a:r>
            <a:endParaRPr lang="en-US" sz="8800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+ </a:t>
            </a:r>
            <a:r>
              <a:rPr lang="ar-EG" sz="8800" b="1" dirty="0" err="1">
                <a:solidFill>
                  <a:srgbClr val="003300"/>
                </a:solidFill>
              </a:rPr>
              <a:t>إطلق</a:t>
            </a:r>
            <a:r>
              <a:rPr lang="ar-EG" sz="8800" b="1" dirty="0">
                <a:solidFill>
                  <a:srgbClr val="003300"/>
                </a:solidFill>
              </a:rPr>
              <a:t> شعبي ليعبدوني ويعيدوا لي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  وإلا فإني أضربك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4000" b="1" dirty="0">
                <a:solidFill>
                  <a:srgbClr val="003300"/>
                </a:solidFill>
              </a:rPr>
              <a:t>خر 4 : 23، 5 : 1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19-</a:t>
            </a:r>
            <a:r>
              <a:rPr lang="ar-EG" sz="8000" b="1" dirty="0"/>
              <a:t> أجتاز في أرض مصر</a:t>
            </a:r>
          </a:p>
          <a:p>
            <a:pPr algn="ctr"/>
            <a:r>
              <a:rPr lang="ar-EG" sz="8000" b="1" dirty="0"/>
              <a:t>هذه الليلة</a:t>
            </a:r>
          </a:p>
          <a:p>
            <a:pPr algn="ctr"/>
            <a:r>
              <a:rPr lang="ar-EG" sz="8000" b="1" dirty="0"/>
              <a:t>      وأضرب الأبكارَ   </a:t>
            </a:r>
          </a:p>
          <a:p>
            <a:pPr algn="ctr"/>
            <a:r>
              <a:rPr lang="ar-EG" sz="8000" b="1" dirty="0"/>
              <a:t>   وأصنع أحكاماً </a:t>
            </a:r>
            <a:r>
              <a:rPr lang="ar-EG" sz="4800" b="1" dirty="0"/>
              <a:t>خر 11 : 12 </a:t>
            </a: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+ </a:t>
            </a:r>
            <a:r>
              <a:rPr lang="ar-EG" sz="8800" b="1" dirty="0" err="1">
                <a:solidFill>
                  <a:srgbClr val="003300"/>
                </a:solidFill>
              </a:rPr>
              <a:t>إطلق</a:t>
            </a:r>
            <a:r>
              <a:rPr lang="ar-EG" sz="8800" b="1" dirty="0">
                <a:solidFill>
                  <a:srgbClr val="003300"/>
                </a:solidFill>
              </a:rPr>
              <a:t> شعبي ليعبدوني ويعيدوا لي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  وإلا فإني أضربك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4000" b="1" dirty="0">
                <a:solidFill>
                  <a:srgbClr val="003300"/>
                </a:solidFill>
              </a:rPr>
              <a:t>خر 4 : 23، 5 : 1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+ </a:t>
            </a:r>
            <a:r>
              <a:rPr lang="ar-EG" sz="8800" b="1" dirty="0" err="1">
                <a:solidFill>
                  <a:srgbClr val="003300"/>
                </a:solidFill>
              </a:rPr>
              <a:t>إطلق</a:t>
            </a:r>
            <a:r>
              <a:rPr lang="ar-EG" sz="8800" b="1" dirty="0">
                <a:solidFill>
                  <a:srgbClr val="003300"/>
                </a:solidFill>
              </a:rPr>
              <a:t> شعبي ليعبدوني ويعيدوا لي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  وإلا فإني أضربك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4000" b="1" dirty="0">
                <a:solidFill>
                  <a:srgbClr val="003300"/>
                </a:solidFill>
              </a:rPr>
              <a:t>خر 4 : 23، 5 : 1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2286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800" b="1" dirty="0">
                <a:cs typeface="Times New Roman" pitchFamily="18" charset="0"/>
              </a:rPr>
              <a:t>2- إني أنزل لأنقذهم    </a:t>
            </a:r>
          </a:p>
          <a:p>
            <a:pPr algn="ctr" rtl="1">
              <a:defRPr/>
            </a:pPr>
            <a:r>
              <a:rPr lang="ar-EG" sz="8800" b="1" dirty="0">
                <a:cs typeface="Times New Roman" pitchFamily="18" charset="0"/>
              </a:rPr>
              <a:t>من أيـدي</a:t>
            </a:r>
          </a:p>
          <a:p>
            <a:pPr algn="ctr" rtl="1">
              <a:defRPr/>
            </a:pPr>
            <a:r>
              <a:rPr lang="ar-EG" sz="8800" b="1" dirty="0">
                <a:cs typeface="Times New Roman" pitchFamily="18" charset="0"/>
              </a:rPr>
              <a:t>    </a:t>
            </a:r>
            <a:r>
              <a:rPr lang="ar-EG" sz="8800" b="1" dirty="0" err="1">
                <a:cs typeface="Times New Roman" pitchFamily="18" charset="0"/>
              </a:rPr>
              <a:t>رياسات</a:t>
            </a:r>
            <a:r>
              <a:rPr lang="ar-EG" sz="8800" b="1" dirty="0">
                <a:cs typeface="Times New Roman" pitchFamily="18" charset="0"/>
              </a:rPr>
              <a:t> الظلمــة    </a:t>
            </a:r>
          </a:p>
          <a:p>
            <a:pPr algn="ctr" rtl="1">
              <a:defRPr/>
            </a:pPr>
            <a:r>
              <a:rPr lang="ar-EG" sz="8800" b="1" dirty="0">
                <a:cs typeface="Times New Roman" pitchFamily="18" charset="0"/>
              </a:rPr>
              <a:t>إلى نوري</a:t>
            </a:r>
            <a:r>
              <a:rPr lang="ar-EG" sz="7200" b="1" dirty="0">
                <a:cs typeface="Times New Roman" pitchFamily="18" charset="0"/>
              </a:rPr>
              <a:t> </a:t>
            </a:r>
            <a:endParaRPr lang="en-US" sz="7200" b="1" dirty="0">
              <a:cs typeface="Times New Roman" pitchFamily="18" charset="0"/>
            </a:endParaRPr>
          </a:p>
          <a:p>
            <a:pPr algn="ctr" rtl="1">
              <a:defRPr/>
            </a:pPr>
            <a:r>
              <a:rPr lang="ar-EG" sz="4000" b="1" dirty="0">
                <a:cs typeface="Times New Roman" pitchFamily="18" charset="0"/>
              </a:rPr>
              <a:t>خر 3 : 8 .</a:t>
            </a:r>
            <a:endParaRPr lang="en-US" sz="4000" b="1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+ </a:t>
            </a:r>
            <a:r>
              <a:rPr lang="ar-EG" sz="8800" b="1" dirty="0" err="1">
                <a:solidFill>
                  <a:srgbClr val="003300"/>
                </a:solidFill>
              </a:rPr>
              <a:t>إطلق</a:t>
            </a:r>
            <a:r>
              <a:rPr lang="ar-EG" sz="8800" b="1" dirty="0">
                <a:solidFill>
                  <a:srgbClr val="003300"/>
                </a:solidFill>
              </a:rPr>
              <a:t> شعبي ليعبدوني ويعيدوا لي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  وإلا فإني أضربك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4000" b="1" dirty="0">
                <a:solidFill>
                  <a:srgbClr val="003300"/>
                </a:solidFill>
              </a:rPr>
              <a:t>خر 4 : 23، 5 : 1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286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800" b="1" dirty="0"/>
              <a:t>3- يسوع هذا اسمي  </a:t>
            </a:r>
          </a:p>
          <a:p>
            <a:pPr algn="ctr" rtl="1">
              <a:defRPr/>
            </a:pPr>
            <a:r>
              <a:rPr lang="ar-EG" sz="8800" b="1" dirty="0"/>
              <a:t>إلى الأبد</a:t>
            </a:r>
          </a:p>
          <a:p>
            <a:pPr algn="ctr" rtl="1">
              <a:defRPr/>
            </a:pPr>
            <a:r>
              <a:rPr lang="ar-EG" sz="8800" b="1" dirty="0"/>
              <a:t>    وهذا ذكري</a:t>
            </a:r>
            <a:r>
              <a:rPr lang="en-US" sz="8800" b="1" dirty="0"/>
              <a:t> </a:t>
            </a:r>
            <a:r>
              <a:rPr lang="ar-EG" sz="8800" b="1" dirty="0"/>
              <a:t>إلى دور فدور</a:t>
            </a:r>
            <a:r>
              <a:rPr lang="ar-EG" sz="8000" b="1" dirty="0"/>
              <a:t> </a:t>
            </a:r>
            <a:endParaRPr lang="en-US" sz="8000" b="1" dirty="0"/>
          </a:p>
          <a:p>
            <a:pPr algn="ctr" rtl="1">
              <a:defRPr/>
            </a:pPr>
            <a:r>
              <a:rPr lang="ar-EG" sz="4000" b="1" dirty="0"/>
              <a:t>خر 3 : 15</a:t>
            </a:r>
            <a:endParaRPr lang="en-US" sz="4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+ </a:t>
            </a:r>
            <a:r>
              <a:rPr lang="ar-EG" sz="8800" b="1" dirty="0" err="1">
                <a:solidFill>
                  <a:srgbClr val="003300"/>
                </a:solidFill>
              </a:rPr>
              <a:t>إطلق</a:t>
            </a:r>
            <a:r>
              <a:rPr lang="ar-EG" sz="8800" b="1" dirty="0">
                <a:solidFill>
                  <a:srgbClr val="003300"/>
                </a:solidFill>
              </a:rPr>
              <a:t> شعبي ليعبدوني ويعيدوا لي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  وإلا فإني أضربك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4000" b="1" dirty="0">
                <a:solidFill>
                  <a:srgbClr val="003300"/>
                </a:solidFill>
              </a:rPr>
              <a:t>خر 4 : 23، 5 : 1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4421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800" b="1" dirty="0"/>
              <a:t>4- أنا أحررهمْ من  </a:t>
            </a:r>
          </a:p>
          <a:p>
            <a:pPr algn="ctr" rtl="1">
              <a:defRPr/>
            </a:pPr>
            <a:r>
              <a:rPr lang="ar-EG" sz="8800" b="1" dirty="0"/>
              <a:t>صغيرهم</a:t>
            </a:r>
            <a:r>
              <a:rPr lang="en-US" sz="8800" b="1" dirty="0"/>
              <a:t> </a:t>
            </a:r>
            <a:r>
              <a:rPr lang="ar-EG" sz="8800" b="1" dirty="0"/>
              <a:t>لكبيرهم  </a:t>
            </a:r>
          </a:p>
          <a:p>
            <a:pPr algn="ctr" rtl="1">
              <a:defRPr/>
            </a:pPr>
            <a:r>
              <a:rPr lang="ar-EG" sz="8800" b="1" dirty="0"/>
              <a:t>وأخرجهم</a:t>
            </a:r>
            <a:r>
              <a:rPr lang="ar-EG" sz="7200" b="1" dirty="0"/>
              <a:t> </a:t>
            </a:r>
            <a:endParaRPr lang="en-US" sz="7200" b="1" dirty="0"/>
          </a:p>
          <a:p>
            <a:pPr algn="ctr" rtl="1">
              <a:defRPr/>
            </a:pPr>
            <a:r>
              <a:rPr lang="ar-EG" sz="4000" b="1" dirty="0"/>
              <a:t>خر 12 : 51</a:t>
            </a:r>
            <a:r>
              <a:rPr lang="ar-EG" sz="7200" b="1" dirty="0"/>
              <a:t> </a:t>
            </a:r>
            <a:endParaRPr lang="en-US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</TotalTime>
  <Words>656</Words>
  <Application>Microsoft Office PowerPoint</Application>
  <PresentationFormat>عرض على الشاشة (4:3)</PresentationFormat>
  <Paragraphs>146</Paragraphs>
  <Slides>41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41</vt:i4>
      </vt:variant>
    </vt:vector>
  </HeadingPairs>
  <TitlesOfParts>
    <vt:vector size="4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206</cp:revision>
  <dcterms:created xsi:type="dcterms:W3CDTF">2021-12-07T14:30:00Z</dcterms:created>
  <dcterms:modified xsi:type="dcterms:W3CDTF">2023-12-17T08:52:11Z</dcterms:modified>
</cp:coreProperties>
</file>