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68" r:id="rId26"/>
    <p:sldId id="369" r:id="rId27"/>
    <p:sldId id="370" r:id="rId28"/>
    <p:sldId id="371" r:id="rId29"/>
    <p:sldId id="372" r:id="rId30"/>
    <p:sldId id="373" r:id="rId31"/>
    <p:sldId id="374" r:id="rId32"/>
    <p:sldId id="375" r:id="rId33"/>
    <p:sldId id="376" r:id="rId34"/>
    <p:sldId id="377" r:id="rId35"/>
    <p:sldId id="378" r:id="rId36"/>
    <p:sldId id="379" r:id="rId37"/>
    <p:sldId id="380" r:id="rId38"/>
    <p:sldId id="381" r:id="rId39"/>
    <p:sldId id="382" r:id="rId40"/>
    <p:sldId id="383" r:id="rId41"/>
    <p:sldId id="29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38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err="1"/>
              <a:t>إطلق</a:t>
            </a:r>
            <a:r>
              <a:rPr lang="ar-EG" sz="8000" b="1" dirty="0"/>
              <a:t> شعبي ليعبدوني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64604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5- الشيوخ والرجال </a:t>
            </a:r>
          </a:p>
          <a:p>
            <a:pPr algn="ctr" rtl="1">
              <a:defRPr/>
            </a:pPr>
            <a:r>
              <a:rPr lang="ar-EG" sz="8800" b="1" dirty="0"/>
              <a:t>والنساء</a:t>
            </a:r>
          </a:p>
          <a:p>
            <a:pPr algn="ctr" rtl="1">
              <a:defRPr/>
            </a:pPr>
            <a:r>
              <a:rPr lang="ar-EG" sz="8800" b="1" dirty="0"/>
              <a:t>    والشبيبة أيضا   </a:t>
            </a:r>
          </a:p>
          <a:p>
            <a:pPr algn="ctr" rtl="1">
              <a:defRPr/>
            </a:pPr>
            <a:r>
              <a:rPr lang="ar-EG" sz="8800" b="1" dirty="0"/>
              <a:t>      وأطفالهم</a:t>
            </a:r>
            <a:r>
              <a:rPr lang="en-US" sz="7200" b="1" dirty="0"/>
              <a:t>      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10 : 9</a:t>
            </a:r>
            <a:r>
              <a:rPr lang="ar-EG" sz="7200" b="1" dirty="0"/>
              <a:t> </a:t>
            </a:r>
            <a:endParaRPr lang="en-US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64604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6- فرعون اسمع </a:t>
            </a:r>
          </a:p>
          <a:p>
            <a:pPr algn="ctr" rtl="1">
              <a:defRPr/>
            </a:pPr>
            <a:r>
              <a:rPr lang="ar-EG" sz="8800" b="1" dirty="0"/>
              <a:t>واخضع واخشع لي</a:t>
            </a:r>
            <a:endParaRPr lang="en-US" sz="8800" b="1" dirty="0"/>
          </a:p>
          <a:p>
            <a:pPr algn="ctr" rtl="1">
              <a:defRPr/>
            </a:pPr>
            <a:r>
              <a:rPr lang="ar-EG" sz="8800" b="1" dirty="0"/>
              <a:t>وإلا أمد يدي</a:t>
            </a:r>
            <a:r>
              <a:rPr lang="en-US" sz="8800" b="1" dirty="0"/>
              <a:t> </a:t>
            </a:r>
            <a:endParaRPr lang="ar-EG" sz="8800" b="1" dirty="0"/>
          </a:p>
          <a:p>
            <a:pPr algn="ctr" rtl="1">
              <a:defRPr/>
            </a:pPr>
            <a:r>
              <a:rPr lang="ar-EG" sz="8800" b="1" dirty="0"/>
              <a:t>   وأضربك</a:t>
            </a:r>
            <a:r>
              <a:rPr lang="en-US" sz="7200" b="1" dirty="0"/>
              <a:t>      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10 : 3</a:t>
            </a:r>
            <a:r>
              <a:rPr lang="ar-EG" sz="7200" b="1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64604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7- سأمد يدي الآن   </a:t>
            </a:r>
          </a:p>
          <a:p>
            <a:pPr algn="ctr" rtl="1">
              <a:defRPr/>
            </a:pPr>
            <a:r>
              <a:rPr lang="ar-EG" sz="8800" b="1" dirty="0"/>
              <a:t>بعصا النبوة</a:t>
            </a:r>
          </a:p>
          <a:p>
            <a:pPr algn="ctr" rtl="1">
              <a:defRPr/>
            </a:pPr>
            <a:r>
              <a:rPr lang="ar-EG" sz="8800" b="1" dirty="0"/>
              <a:t>    وأصنع أحكاما</a:t>
            </a:r>
            <a:r>
              <a:rPr lang="en-US" sz="8800" b="1" dirty="0"/>
              <a:t>    </a:t>
            </a:r>
            <a:r>
              <a:rPr lang="ar-EG" sz="8800" b="1" dirty="0"/>
              <a:t>   </a:t>
            </a:r>
          </a:p>
          <a:p>
            <a:pPr algn="ctr" rtl="1">
              <a:defRPr/>
            </a:pPr>
            <a:r>
              <a:rPr lang="ar-EG" sz="8800" b="1" dirty="0"/>
              <a:t>       بآلهتك</a:t>
            </a:r>
            <a:r>
              <a:rPr lang="en-US" sz="7200" b="1" dirty="0"/>
              <a:t>      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4 : 17</a:t>
            </a:r>
            <a:r>
              <a:rPr lang="ar-EG" sz="7200" b="1" dirty="0"/>
              <a:t> </a:t>
            </a:r>
            <a:endParaRPr lang="en-US" sz="72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8- عصا الكهنوت </a:t>
            </a:r>
          </a:p>
          <a:p>
            <a:pPr algn="ctr" rtl="1">
              <a:defRPr/>
            </a:pPr>
            <a:r>
              <a:rPr lang="ar-EG" sz="8800" b="1" dirty="0"/>
              <a:t> ستبتلع  عصاك</a:t>
            </a:r>
            <a:endParaRPr lang="en-US" sz="8800" b="1" dirty="0"/>
          </a:p>
          <a:p>
            <a:pPr algn="ctr" rtl="1">
              <a:defRPr/>
            </a:pPr>
            <a:r>
              <a:rPr lang="ar-EG" sz="8800" b="1" dirty="0"/>
              <a:t>وتبتلعُ السحر   </a:t>
            </a:r>
          </a:p>
          <a:p>
            <a:pPr algn="ctr" rtl="1">
              <a:defRPr/>
            </a:pPr>
            <a:r>
              <a:rPr lang="ar-EG" sz="8800" b="1" dirty="0"/>
              <a:t>بسلطان الكلمة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7 : 12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5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9- فتعرف إني </a:t>
            </a:r>
            <a:endParaRPr lang="en-US" sz="8800" b="1" dirty="0"/>
          </a:p>
          <a:p>
            <a:pPr algn="ctr" rtl="1">
              <a:defRPr/>
            </a:pPr>
            <a:r>
              <a:rPr lang="ar-EG" sz="8800" b="1" dirty="0"/>
              <a:t>أنا هو الربُّ</a:t>
            </a:r>
          </a:p>
          <a:p>
            <a:pPr algn="ctr" rtl="1">
              <a:defRPr/>
            </a:pPr>
            <a:r>
              <a:rPr lang="ar-EG" sz="8800" b="1" dirty="0"/>
              <a:t>      حين أمد يدي</a:t>
            </a:r>
            <a:r>
              <a:rPr lang="en-US" sz="8800" b="1" dirty="0"/>
              <a:t>    </a:t>
            </a:r>
            <a:r>
              <a:rPr lang="ar-EG" sz="8800" b="1" dirty="0"/>
              <a:t>   </a:t>
            </a:r>
          </a:p>
          <a:p>
            <a:pPr algn="ctr" rtl="1">
              <a:defRPr/>
            </a:pPr>
            <a:r>
              <a:rPr lang="ar-EG" sz="8800" b="1" dirty="0"/>
              <a:t>وأضربك</a:t>
            </a:r>
            <a:r>
              <a:rPr lang="ar-EG" sz="7200" b="1" dirty="0"/>
              <a:t> 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7 : 5</a:t>
            </a:r>
            <a:r>
              <a:rPr lang="ar-EG" sz="4800" b="1" dirty="0"/>
              <a:t> </a:t>
            </a:r>
            <a:endParaRPr lang="en-US" sz="10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4000" b="1" dirty="0"/>
              <a:t>10-</a:t>
            </a:r>
            <a:r>
              <a:rPr lang="ar-EG" sz="8800" b="1" dirty="0"/>
              <a:t> أجتاز في أرض مصر   </a:t>
            </a:r>
          </a:p>
          <a:p>
            <a:pPr algn="ctr" rtl="1">
              <a:defRPr/>
            </a:pPr>
            <a:r>
              <a:rPr lang="ar-EG" sz="8800" b="1" dirty="0"/>
              <a:t>هذه الليلة</a:t>
            </a:r>
          </a:p>
          <a:p>
            <a:pPr algn="ctr" rtl="1">
              <a:defRPr/>
            </a:pPr>
            <a:r>
              <a:rPr lang="ar-EG" sz="8800" b="1" dirty="0"/>
              <a:t>      وأضرب الأبكارَ </a:t>
            </a:r>
            <a:r>
              <a:rPr lang="en-US" sz="8800" b="1" dirty="0"/>
              <a:t>    </a:t>
            </a:r>
            <a:r>
              <a:rPr lang="ar-EG" sz="8800" b="1" dirty="0"/>
              <a:t>  </a:t>
            </a:r>
          </a:p>
          <a:p>
            <a:pPr algn="ctr" rtl="1">
              <a:defRPr/>
            </a:pPr>
            <a:r>
              <a:rPr lang="ar-EG" sz="8800" b="1" dirty="0"/>
              <a:t>   وأصنع أحكاماً</a:t>
            </a:r>
            <a:r>
              <a:rPr lang="ar-EG" sz="8000" b="1" dirty="0"/>
              <a:t> </a:t>
            </a:r>
            <a:r>
              <a:rPr lang="en-US" sz="8000" b="1" dirty="0"/>
              <a:t> </a:t>
            </a:r>
          </a:p>
          <a:p>
            <a:pPr algn="ctr" rtl="1">
              <a:defRPr/>
            </a:pPr>
            <a:r>
              <a:rPr lang="ar-EG" sz="4400" b="1" dirty="0"/>
              <a:t>خر 11 : 12</a:t>
            </a:r>
            <a:r>
              <a:rPr lang="ar-EG" sz="8000" b="1" dirty="0"/>
              <a:t> </a:t>
            </a:r>
            <a:endParaRPr lang="en-US" sz="8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34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/>
              <a:t>11- سأضرب قواتك </a:t>
            </a:r>
          </a:p>
          <a:p>
            <a:pPr algn="ctr"/>
            <a:r>
              <a:rPr lang="ar-EG" sz="8800" b="1" dirty="0"/>
              <a:t>  وأميز شعبي</a:t>
            </a:r>
          </a:p>
          <a:p>
            <a:pPr algn="ctr"/>
            <a:r>
              <a:rPr lang="ar-EG" sz="8800" b="1" dirty="0"/>
              <a:t> فلا يكون عليهم   </a:t>
            </a:r>
          </a:p>
          <a:p>
            <a:pPr algn="ctr"/>
            <a:r>
              <a:rPr lang="ar-EG" sz="8800" b="1" dirty="0"/>
              <a:t>  أي ضربة </a:t>
            </a:r>
            <a:r>
              <a:rPr lang="ar-EG" sz="4400" b="1" dirty="0"/>
              <a:t>خر 8 : 23 </a:t>
            </a:r>
            <a:endParaRPr lang="en-US" sz="88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82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12</a:t>
            </a:r>
            <a:r>
              <a:rPr lang="ar-EG" sz="8800" b="1" dirty="0"/>
              <a:t>- أرسل جميع ضرباتي إلى قلبك</a:t>
            </a:r>
          </a:p>
          <a:p>
            <a:pPr algn="ctr"/>
            <a:r>
              <a:rPr lang="ar-EG" sz="8800" b="1" dirty="0"/>
              <a:t>وعلى أتباعك   </a:t>
            </a:r>
          </a:p>
          <a:p>
            <a:pPr algn="ctr"/>
            <a:r>
              <a:rPr lang="ar-EG" sz="8800" b="1" dirty="0"/>
              <a:t>فتعرفني </a:t>
            </a:r>
            <a:r>
              <a:rPr lang="ar-EG" sz="5400" b="1" dirty="0"/>
              <a:t>خر 9 : 14 </a:t>
            </a:r>
            <a:endParaRPr lang="en-US" sz="8800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/>
              <a:t> 13- لأجل هذا أقمتك   </a:t>
            </a:r>
          </a:p>
          <a:p>
            <a:pPr algn="ctr"/>
            <a:r>
              <a:rPr lang="ar-EG" sz="8800" b="1" dirty="0"/>
              <a:t>لأريك قوتي</a:t>
            </a:r>
          </a:p>
          <a:p>
            <a:pPr algn="ctr"/>
            <a:r>
              <a:rPr lang="ar-EG" sz="8800" b="1" dirty="0"/>
              <a:t>ولكي يُخبر باسمي   </a:t>
            </a:r>
          </a:p>
          <a:p>
            <a:pPr algn="ctr"/>
            <a:r>
              <a:rPr lang="ar-EG" sz="8800" b="1" dirty="0"/>
              <a:t>في كل الأرضِ </a:t>
            </a:r>
            <a:r>
              <a:rPr lang="ar-EG" sz="4400" b="1" dirty="0"/>
              <a:t>خر 9 : 16 </a:t>
            </a:r>
            <a:endParaRPr lang="en-US" sz="88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0557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9600" b="1" dirty="0"/>
              <a:t>14- بيد قوية </a:t>
            </a:r>
          </a:p>
          <a:p>
            <a:pPr algn="ctr"/>
            <a:r>
              <a:rPr lang="ar-EG" sz="9600" b="1" dirty="0"/>
              <a:t>ســـــتطلقهم</a:t>
            </a:r>
          </a:p>
          <a:p>
            <a:pPr algn="ctr"/>
            <a:r>
              <a:rPr lang="ar-EG" sz="9600" b="1" dirty="0"/>
              <a:t>  وبيد قوية </a:t>
            </a:r>
          </a:p>
          <a:p>
            <a:pPr algn="ctr"/>
            <a:r>
              <a:rPr lang="ar-EG" sz="9600" b="1" dirty="0"/>
              <a:t>      ستطردهم</a:t>
            </a:r>
            <a:r>
              <a:rPr lang="ar-EG" sz="4400" b="1" dirty="0"/>
              <a:t> خر 6 : 1 </a:t>
            </a:r>
            <a:endParaRPr lang="en-US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1- إني قد رأيت مذلة  </a:t>
            </a:r>
          </a:p>
          <a:p>
            <a:pPr algn="ctr" rtl="1">
              <a:defRPr/>
            </a:pPr>
            <a:r>
              <a:rPr lang="ar-EG" sz="8800" b="1" dirty="0"/>
              <a:t>شعبي هنا</a:t>
            </a:r>
          </a:p>
          <a:p>
            <a:pPr algn="ctr" rtl="1">
              <a:defRPr/>
            </a:pPr>
            <a:r>
              <a:rPr lang="ar-EG" sz="8800" b="1" dirty="0"/>
              <a:t> الذي في مِصرَ </a:t>
            </a:r>
          </a:p>
          <a:p>
            <a:pPr algn="ctr" rtl="1">
              <a:defRPr/>
            </a:pPr>
            <a:r>
              <a:rPr lang="ar-EG" sz="8800" b="1" dirty="0"/>
              <a:t>وسمعتُ صراخهم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3 : 7</a:t>
            </a:r>
            <a:r>
              <a:rPr lang="ar-EG" sz="4800" b="1" dirty="0"/>
              <a:t> </a:t>
            </a:r>
            <a:endParaRPr lang="en-US" sz="96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/>
              <a:t>15- أكثر آياتي </a:t>
            </a:r>
            <a:r>
              <a:rPr lang="ar-EG" sz="8800" b="1" dirty="0" err="1"/>
              <a:t>و</a:t>
            </a:r>
            <a:r>
              <a:rPr lang="ar-EG" sz="8800" b="1" dirty="0"/>
              <a:t>   </a:t>
            </a:r>
          </a:p>
          <a:p>
            <a:pPr algn="ctr"/>
            <a:r>
              <a:rPr lang="ar-EG" sz="8800" b="1" dirty="0"/>
              <a:t>عجائبي</a:t>
            </a:r>
          </a:p>
          <a:p>
            <a:pPr algn="ctr"/>
            <a:r>
              <a:rPr lang="ar-EG" sz="8800" b="1" dirty="0"/>
              <a:t>    في أرضِ مصرَ   </a:t>
            </a:r>
          </a:p>
          <a:p>
            <a:pPr algn="ctr"/>
            <a:r>
              <a:rPr lang="ar-EG" sz="8800" b="1" dirty="0"/>
              <a:t>      فيعرفوني</a:t>
            </a:r>
            <a:r>
              <a:rPr lang="ar-EG" sz="4400" b="1" dirty="0"/>
              <a:t> خر 7 : 3 ، 5  </a:t>
            </a:r>
            <a:endParaRPr lang="en-US" sz="8800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16</a:t>
            </a:r>
            <a:r>
              <a:rPr lang="ar-EG" sz="8800" b="1" dirty="0"/>
              <a:t>- سأمدُ يدي عليك</a:t>
            </a:r>
          </a:p>
          <a:p>
            <a:pPr algn="ctr"/>
            <a:r>
              <a:rPr lang="ar-EG" sz="8800" b="1" dirty="0"/>
              <a:t>وأهلِكُ</a:t>
            </a:r>
          </a:p>
          <a:p>
            <a:pPr algn="ctr"/>
            <a:r>
              <a:rPr lang="ar-EG" sz="8800" b="1" dirty="0"/>
              <a:t>      أبكاركَ   </a:t>
            </a:r>
          </a:p>
          <a:p>
            <a:pPr algn="ctr"/>
            <a:r>
              <a:rPr lang="ar-EG" sz="8800" b="1" dirty="0"/>
              <a:t>وأوائل قدرتك </a:t>
            </a:r>
          </a:p>
          <a:p>
            <a:pPr algn="ctr"/>
            <a:r>
              <a:rPr lang="ar-EG" sz="4400" b="1" dirty="0"/>
              <a:t>خر 11 : 5؛ مز 105:  36</a:t>
            </a:r>
            <a:endParaRPr lang="en-US" sz="8800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9600" b="1" dirty="0"/>
              <a:t>17- فتعرف إني أنا  </a:t>
            </a:r>
          </a:p>
          <a:p>
            <a:pPr algn="ctr"/>
            <a:r>
              <a:rPr lang="ar-EG" sz="9600" b="1" dirty="0"/>
              <a:t>هو الربُّ</a:t>
            </a:r>
          </a:p>
          <a:p>
            <a:pPr algn="ctr"/>
            <a:r>
              <a:rPr lang="ar-EG" sz="9600" b="1" dirty="0"/>
              <a:t>      حين أمد يدي   </a:t>
            </a:r>
          </a:p>
          <a:p>
            <a:pPr algn="ctr"/>
            <a:r>
              <a:rPr lang="ar-EG" sz="9600" b="1" dirty="0"/>
              <a:t>وأضربك</a:t>
            </a:r>
            <a:r>
              <a:rPr lang="ar-EG" sz="4400" b="1" dirty="0"/>
              <a:t>  خر 7 : 5 </a:t>
            </a:r>
            <a:endParaRPr lang="en-US" sz="9600" b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82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18</a:t>
            </a:r>
            <a:r>
              <a:rPr lang="ar-EG" sz="8800" b="1" dirty="0"/>
              <a:t>- إني نحو </a:t>
            </a:r>
          </a:p>
          <a:p>
            <a:pPr algn="ctr"/>
            <a:r>
              <a:rPr lang="ar-EG" sz="8800" b="1" dirty="0"/>
              <a:t>نصف الليلِ </a:t>
            </a:r>
          </a:p>
          <a:p>
            <a:pPr algn="ctr"/>
            <a:r>
              <a:rPr lang="ar-EG" sz="8800" b="1" dirty="0"/>
              <a:t>أخرج في وسطِ مصرَ  </a:t>
            </a:r>
          </a:p>
          <a:p>
            <a:pPr algn="ctr"/>
            <a:r>
              <a:rPr lang="ar-EG" sz="8800" b="1" dirty="0"/>
              <a:t> فتموتُ الأبكار </a:t>
            </a:r>
            <a:r>
              <a:rPr lang="ar-EG" sz="5400" b="1" dirty="0"/>
              <a:t>خر 11 : 4 </a:t>
            </a:r>
            <a:endParaRPr lang="en-US" sz="88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/>
              <a:t>19-</a:t>
            </a:r>
            <a:r>
              <a:rPr lang="ar-EG" sz="8000" b="1" dirty="0"/>
              <a:t> أجتاز في أرض مصر</a:t>
            </a:r>
          </a:p>
          <a:p>
            <a:pPr algn="ctr"/>
            <a:r>
              <a:rPr lang="ar-EG" sz="8000" b="1" dirty="0"/>
              <a:t>هذه الليلة</a:t>
            </a:r>
          </a:p>
          <a:p>
            <a:pPr algn="ctr"/>
            <a:r>
              <a:rPr lang="ar-EG" sz="8000" b="1" dirty="0"/>
              <a:t>      وأضرب الأبكارَ   </a:t>
            </a:r>
          </a:p>
          <a:p>
            <a:pPr algn="ctr"/>
            <a:r>
              <a:rPr lang="ar-EG" sz="8000" b="1" dirty="0"/>
              <a:t>   وأصنع أحكاماً </a:t>
            </a:r>
            <a:r>
              <a:rPr lang="ar-EG" sz="4800" b="1" dirty="0"/>
              <a:t>خر 11 : 12 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>
                <a:cs typeface="Times New Roman" pitchFamily="18" charset="0"/>
              </a:rPr>
              <a:t>2- إني أنزل لأنقذهم    </a:t>
            </a:r>
          </a:p>
          <a:p>
            <a:pPr algn="ctr" rtl="1">
              <a:defRPr/>
            </a:pPr>
            <a:r>
              <a:rPr lang="ar-EG" sz="8800" b="1" dirty="0">
                <a:cs typeface="Times New Roman" pitchFamily="18" charset="0"/>
              </a:rPr>
              <a:t>من أيـدي</a:t>
            </a:r>
          </a:p>
          <a:p>
            <a:pPr algn="ctr" rtl="1">
              <a:defRPr/>
            </a:pPr>
            <a:r>
              <a:rPr lang="ar-EG" sz="8800" b="1" dirty="0">
                <a:cs typeface="Times New Roman" pitchFamily="18" charset="0"/>
              </a:rPr>
              <a:t>    </a:t>
            </a:r>
            <a:r>
              <a:rPr lang="ar-EG" sz="8800" b="1" dirty="0" err="1">
                <a:cs typeface="Times New Roman" pitchFamily="18" charset="0"/>
              </a:rPr>
              <a:t>رياسات</a:t>
            </a:r>
            <a:r>
              <a:rPr lang="ar-EG" sz="8800" b="1" dirty="0">
                <a:cs typeface="Times New Roman" pitchFamily="18" charset="0"/>
              </a:rPr>
              <a:t> الظلمــة    </a:t>
            </a:r>
          </a:p>
          <a:p>
            <a:pPr algn="ctr" rtl="1">
              <a:defRPr/>
            </a:pPr>
            <a:r>
              <a:rPr lang="ar-EG" sz="8800" b="1" dirty="0">
                <a:cs typeface="Times New Roman" pitchFamily="18" charset="0"/>
              </a:rPr>
              <a:t>إلى نوري</a:t>
            </a:r>
            <a:r>
              <a:rPr lang="ar-EG" sz="7200" b="1" dirty="0">
                <a:cs typeface="Times New Roman" pitchFamily="18" charset="0"/>
              </a:rPr>
              <a:t> </a:t>
            </a:r>
            <a:endParaRPr lang="en-US" sz="7200" b="1" dirty="0">
              <a:cs typeface="Times New Roman" pitchFamily="18" charset="0"/>
            </a:endParaRPr>
          </a:p>
          <a:p>
            <a:pPr algn="ctr" rtl="1">
              <a:defRPr/>
            </a:pPr>
            <a:r>
              <a:rPr lang="ar-EG" sz="4000" b="1" dirty="0">
                <a:cs typeface="Times New Roman" pitchFamily="18" charset="0"/>
              </a:rPr>
              <a:t>خر 3 : 8 .</a:t>
            </a:r>
            <a:endParaRPr lang="en-US" sz="4000" b="1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286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3- يسوع هذا اسمي  </a:t>
            </a:r>
          </a:p>
          <a:p>
            <a:pPr algn="ctr" rtl="1">
              <a:defRPr/>
            </a:pPr>
            <a:r>
              <a:rPr lang="ar-EG" sz="8800" b="1" dirty="0"/>
              <a:t>إلى الأبد</a:t>
            </a:r>
          </a:p>
          <a:p>
            <a:pPr algn="ctr" rtl="1">
              <a:defRPr/>
            </a:pPr>
            <a:r>
              <a:rPr lang="ar-EG" sz="8800" b="1" dirty="0"/>
              <a:t>    وهذا ذكري</a:t>
            </a:r>
            <a:r>
              <a:rPr lang="en-US" sz="8800" b="1" dirty="0"/>
              <a:t> </a:t>
            </a:r>
            <a:r>
              <a:rPr lang="ar-EG" sz="8800" b="1" dirty="0"/>
              <a:t>إلى دور فدور</a:t>
            </a:r>
            <a:r>
              <a:rPr lang="ar-EG" sz="8000" b="1" dirty="0"/>
              <a:t> </a:t>
            </a:r>
            <a:endParaRPr lang="en-US" sz="8000" b="1" dirty="0"/>
          </a:p>
          <a:p>
            <a:pPr algn="ctr" rtl="1">
              <a:defRPr/>
            </a:pPr>
            <a:r>
              <a:rPr lang="ar-EG" sz="4000" b="1" dirty="0"/>
              <a:t>خر 3 : 15</a:t>
            </a:r>
            <a:endParaRPr lang="en-US" sz="4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78908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+ </a:t>
            </a:r>
            <a:r>
              <a:rPr lang="ar-EG" sz="8800" b="1" dirty="0" err="1">
                <a:solidFill>
                  <a:srgbClr val="003300"/>
                </a:solidFill>
              </a:rPr>
              <a:t>إطلق</a:t>
            </a:r>
            <a:r>
              <a:rPr lang="ar-EG" sz="8800" b="1" dirty="0">
                <a:solidFill>
                  <a:srgbClr val="003300"/>
                </a:solidFill>
              </a:rPr>
              <a:t> شعبي ليعبدوني ويعيدوا لي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   وإلا فإني أضربك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/>
            <a:r>
              <a:rPr lang="ar-EG" sz="4000" b="1" dirty="0">
                <a:solidFill>
                  <a:srgbClr val="003300"/>
                </a:solidFill>
              </a:rPr>
              <a:t>خر 4 : 23، 5 : 1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  <a:endParaRPr lang="en-US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04421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4- أنا أحررهمْ من  </a:t>
            </a:r>
          </a:p>
          <a:p>
            <a:pPr algn="ctr" rtl="1">
              <a:defRPr/>
            </a:pPr>
            <a:r>
              <a:rPr lang="ar-EG" sz="8800" b="1" dirty="0"/>
              <a:t>صغيرهم</a:t>
            </a:r>
            <a:r>
              <a:rPr lang="en-US" sz="8800" b="1" dirty="0"/>
              <a:t> </a:t>
            </a:r>
            <a:r>
              <a:rPr lang="ar-EG" sz="8800" b="1" dirty="0"/>
              <a:t>لكبيرهم  </a:t>
            </a:r>
          </a:p>
          <a:p>
            <a:pPr algn="ctr" rtl="1">
              <a:defRPr/>
            </a:pPr>
            <a:r>
              <a:rPr lang="ar-EG" sz="8800" b="1" dirty="0"/>
              <a:t>وأخرجهم</a:t>
            </a:r>
            <a:r>
              <a:rPr lang="ar-EG" sz="7200" b="1" dirty="0"/>
              <a:t> </a:t>
            </a:r>
            <a:endParaRPr lang="en-US" sz="7200" b="1" dirty="0"/>
          </a:p>
          <a:p>
            <a:pPr algn="ctr" rtl="1">
              <a:defRPr/>
            </a:pPr>
            <a:r>
              <a:rPr lang="ar-EG" sz="4000" b="1" dirty="0"/>
              <a:t>خر 12 : 51</a:t>
            </a:r>
            <a:r>
              <a:rPr lang="ar-EG" sz="7200" b="1" dirty="0"/>
              <a:t> </a:t>
            </a:r>
            <a:endParaRPr 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1839</TotalTime>
  <Words>656</Words>
  <Application>Microsoft Office PowerPoint</Application>
  <PresentationFormat>عرض على الشاشة (4:3)</PresentationFormat>
  <Paragraphs>146</Paragraphs>
  <Slides>41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41</vt:i4>
      </vt:variant>
    </vt:vector>
  </HeadingPairs>
  <TitlesOfParts>
    <vt:vector size="4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2023-12-17T08:52:11Z</dcterms:modified>
</cp:coreProperties>
</file>