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401" r:id="rId4"/>
    <p:sldId id="403" r:id="rId5"/>
    <p:sldId id="404" r:id="rId6"/>
    <p:sldId id="405" r:id="rId7"/>
    <p:sldId id="406" r:id="rId8"/>
    <p:sldId id="407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30784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ترنيـمة</a:t>
            </a:r>
          </a:p>
          <a:p>
            <a:pPr algn="ctr"/>
            <a:r>
              <a:rPr lang="ar-EG" sz="8000" b="1" dirty="0"/>
              <a:t>أطـلقني حراً سيــدي</a:t>
            </a:r>
            <a:endParaRPr lang="ar-EG" sz="8000" b="1" kern="10" dirty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838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تركت كل الكون </a:t>
            </a:r>
          </a:p>
          <a:p>
            <a:pPr algn="ctr"/>
            <a:r>
              <a:rPr lang="ar-EG" sz="8000" b="1" dirty="0"/>
              <a:t>وأحـتميـت فـيــك </a:t>
            </a:r>
            <a:br>
              <a:rPr lang="ar-EG" sz="8000" b="1" dirty="0"/>
            </a:br>
            <a:r>
              <a:rPr lang="ar-EG" sz="8000" b="1" dirty="0"/>
              <a:t>مكـبـلا بقـيــودي</a:t>
            </a:r>
          </a:p>
          <a:p>
            <a:pPr algn="ctr"/>
            <a:r>
              <a:rPr lang="ar-EG" sz="8000" b="1" dirty="0"/>
              <a:t>انـــاديـــــــــك</a:t>
            </a:r>
            <a:br>
              <a:rPr lang="ar-EG" sz="8000" b="1" dirty="0"/>
            </a:br>
            <a:endParaRPr lang="en-US" sz="8000" b="1" kern="10" dirty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سئمت من كل </a:t>
            </a:r>
          </a:p>
          <a:p>
            <a:pPr algn="ctr"/>
            <a:r>
              <a:rPr lang="ar-EG" sz="8000" b="1" dirty="0"/>
              <a:t>وعودي الكاذبة</a:t>
            </a:r>
          </a:p>
          <a:p>
            <a:pPr algn="ctr"/>
            <a:r>
              <a:rPr lang="ar-EG" sz="8000" b="1" dirty="0"/>
              <a:t>فأسمع لصوت </a:t>
            </a:r>
          </a:p>
          <a:p>
            <a:pPr algn="ctr"/>
            <a:r>
              <a:rPr lang="ar-EG" sz="8000" b="1" dirty="0"/>
              <a:t>كلماتي التائبة</a:t>
            </a:r>
            <a:endParaRPr lang="en-US" sz="8000" b="1" kern="10" dirty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  أطـلقني حراً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سيــدي أطـلقني حـراً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واكـسر قيودي سيدي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أطـلقني حـراً</a:t>
            </a:r>
            <a:endParaRPr lang="en-US" sz="8000" b="1" kern="10" dirty="0">
              <a:ln w="9525">
                <a:noFill/>
                <a:round/>
                <a:headEnd/>
                <a:tailEnd/>
              </a:ln>
              <a:solidFill>
                <a:srgbClr val="003300"/>
              </a:solidFill>
              <a:latin typeface="PT Simple Bold Ruled"/>
            </a:endParaRPr>
          </a:p>
          <a:p>
            <a:pPr algn="ctr"/>
            <a:endParaRPr lang="en-US" sz="8000" b="1" kern="10" dirty="0">
              <a:ln w="9525">
                <a:noFill/>
                <a:round/>
                <a:headEnd/>
                <a:tailEnd/>
              </a:ln>
              <a:solidFill>
                <a:srgbClr val="003300"/>
              </a:solidFill>
              <a:latin typeface="PT Simple Bold Rul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فالعمر يمضي</a:t>
            </a:r>
          </a:p>
          <a:p>
            <a:pPr algn="ctr"/>
            <a:r>
              <a:rPr lang="ar-EG" sz="8000" b="1" dirty="0"/>
              <a:t>والسنون تنتهي </a:t>
            </a:r>
          </a:p>
          <a:p>
            <a:pPr algn="ctr"/>
            <a:r>
              <a:rPr lang="ar-EG" sz="8000" b="1" dirty="0"/>
              <a:t>و القـلب يخطئ</a:t>
            </a:r>
          </a:p>
          <a:p>
            <a:pPr algn="ctr"/>
            <a:r>
              <a:rPr lang="ar-EG" sz="8000" b="1" dirty="0"/>
              <a:t>و العيون تشتهي</a:t>
            </a:r>
            <a:endParaRPr lang="en-US" sz="8000" b="1" kern="10" dirty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 أطـلقني حراً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سيــدي أطـلقني حـراً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واكـسر قيودي سيدي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أطـلقني حـراً</a:t>
            </a:r>
            <a:endParaRPr lang="en-US" sz="8000" b="1" kern="10" dirty="0">
              <a:ln w="9525">
                <a:noFill/>
                <a:round/>
                <a:headEnd/>
                <a:tailEnd/>
              </a:ln>
              <a:solidFill>
                <a:srgbClr val="003300"/>
              </a:solidFill>
              <a:latin typeface="PT Simple Bold Rul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22806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sz="8000" b="1" dirty="0"/>
          </a:p>
          <a:p>
            <a:pPr algn="ctr"/>
            <a:r>
              <a:rPr lang="ar-EG" sz="8000" b="1" dirty="0"/>
              <a:t>أسكن بين يديك </a:t>
            </a:r>
          </a:p>
          <a:p>
            <a:pPr algn="ctr"/>
            <a:r>
              <a:rPr lang="ar-EG" sz="8000" b="1" dirty="0"/>
              <a:t>أستكيـــــن</a:t>
            </a:r>
          </a:p>
          <a:p>
            <a:pPr algn="ctr"/>
            <a:r>
              <a:rPr lang="ar-EG" sz="8000" b="1" dirty="0"/>
              <a:t>أحتمي في ناظريك </a:t>
            </a:r>
          </a:p>
          <a:p>
            <a:pPr algn="ctr"/>
            <a:r>
              <a:rPr lang="ar-EG" sz="8000" b="1" dirty="0"/>
              <a:t>كل حيـــن</a:t>
            </a:r>
            <a:endParaRPr lang="en-US" sz="8000" b="1" kern="10" dirty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  أطـلقني حراً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سيــدي أطـلقني حـراً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واكـسر قيودي سيدي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أطـلقني حـراً</a:t>
            </a:r>
            <a:endParaRPr lang="en-US" sz="8000" b="1" kern="10" dirty="0">
              <a:ln w="9525">
                <a:noFill/>
                <a:round/>
                <a:headEnd/>
                <a:tailEnd/>
              </a:ln>
              <a:solidFill>
                <a:srgbClr val="003300"/>
              </a:solidFill>
              <a:latin typeface="PT Simple Bold Ruled"/>
            </a:endParaRPr>
          </a:p>
          <a:p>
            <a:pPr algn="ctr"/>
            <a:endParaRPr lang="en-US" sz="8000" b="1" kern="10" dirty="0">
              <a:ln w="9525">
                <a:noFill/>
                <a:round/>
                <a:headEnd/>
                <a:tailEnd/>
              </a:ln>
              <a:solidFill>
                <a:srgbClr val="003300"/>
              </a:solidFill>
              <a:latin typeface="PT Simple Bold Rule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</TotalTime>
  <Words>75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PT Simple Bold Ruled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220</cp:revision>
  <dcterms:created xsi:type="dcterms:W3CDTF">2021-12-07T14:30:00Z</dcterms:created>
  <dcterms:modified xsi:type="dcterms:W3CDTF">2023-12-17T08:54:15Z</dcterms:modified>
</cp:coreProperties>
</file>