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34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3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2" d="100"/>
          <a:sy n="62" d="100"/>
        </p:scale>
        <p:origin x="40" y="3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9144000" cy="4788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أعبدك أعبدك</a:t>
            </a:r>
          </a:p>
          <a:p>
            <a:pPr algn="ctr" rtl="1">
              <a:lnSpc>
                <a:spcPct val="150000"/>
              </a:lnSpc>
              <a:defRPr/>
            </a:pP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5510"/>
            <a:ext cx="91440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أعبدك أعبدك أعبدك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إلــــــــــــه قديــــــــر</a:t>
            </a:r>
          </a:p>
          <a:p>
            <a:pPr algn="ctr" rtl="1">
              <a:lnSpc>
                <a:spcPct val="150000"/>
              </a:lnSpc>
              <a:defRPr/>
            </a:pP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5510"/>
            <a:ext cx="91440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أحبك أحبك أحبك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إلـــــــه قديــــــــر</a:t>
            </a:r>
          </a:p>
          <a:p>
            <a:pPr algn="ctr" rtl="1">
              <a:lnSpc>
                <a:spcPct val="150000"/>
              </a:lnSpc>
              <a:defRPr/>
            </a:pP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88008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</TotalTime>
  <Words>13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203</cp:revision>
  <dcterms:created xsi:type="dcterms:W3CDTF">2021-12-07T14:30:00Z</dcterms:created>
  <dcterms:modified xsi:type="dcterms:W3CDTF">2024-04-09T08:52:35Z</dcterms:modified>
</cp:coreProperties>
</file>