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latin typeface="Arial" charset="0"/>
              </a:rPr>
              <a:t>أ</a:t>
            </a:r>
            <a:r>
              <a:rPr lang="ar-SA" sz="8000" b="1" dirty="0">
                <a:latin typeface="Arial" charset="0"/>
              </a:rPr>
              <a:t>عبدك </a:t>
            </a:r>
            <a:r>
              <a:rPr lang="ar-EG" sz="8000" b="1" dirty="0">
                <a:latin typeface="Arial" charset="0"/>
              </a:rPr>
              <a:t>أ</a:t>
            </a:r>
            <a:r>
              <a:rPr lang="ar-SA" sz="8000" b="1" dirty="0">
                <a:latin typeface="Arial" charset="0"/>
              </a:rPr>
              <a:t>علن جلالك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" y="16245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أعبدك أعلن جلالك</a:t>
            </a:r>
            <a:r>
              <a:rPr lang="en-US" sz="8000" b="1" dirty="0">
                <a:latin typeface="Times New Roman (Arabic)" pitchFamily="26" charset="-78"/>
              </a:rPr>
              <a:t> 	</a:t>
            </a: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أعبدك حياتي دوماً </a:t>
            </a:r>
            <a:r>
              <a:rPr lang="ar-SA" sz="8000" b="1" dirty="0" err="1">
                <a:latin typeface="Times New Roman (Arabic)" pitchFamily="26" charset="-78"/>
              </a:rPr>
              <a:t>لك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أنحــني أمامـك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197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عنــد أقدامــك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مستحق يا يسوعي</a:t>
            </a:r>
            <a:r>
              <a:rPr lang="en-US" sz="8000" b="1" dirty="0">
                <a:latin typeface="Times New Roman (Arabic)" pitchFamily="26" charset="-78"/>
              </a:rPr>
              <a:t> 	</a:t>
            </a: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نحوك أرفـع عيـنيَّ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أرفع يديَّ نحـوك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قلـبي </a:t>
            </a:r>
            <a:r>
              <a:rPr lang="ar-SA" sz="8000" b="1" dirty="0" err="1">
                <a:latin typeface="Times New Roman (Arabic)" pitchFamily="26" charset="-78"/>
              </a:rPr>
              <a:t>يلهج</a:t>
            </a:r>
            <a:r>
              <a:rPr lang="ar-SA" sz="8000" b="1" dirty="0">
                <a:latin typeface="Times New Roman (Arabic)" pitchFamily="26" charset="-78"/>
              </a:rPr>
              <a:t> بحبـك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أنشد لك يـا رب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أغني بمجدِ مجدِ مَلِكي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39</Words>
  <Application>Microsoft Office PowerPoint</Application>
  <PresentationFormat>عرض على الشاشة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2023-12-17T08:57:40Z</dcterms:modified>
</cp:coreProperties>
</file>