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5" d="100"/>
          <a:sy n="65" d="100"/>
        </p:scale>
        <p:origin x="48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أعبدك ربي القدير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7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أعبدك ربي القدير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ليس مثلَك</a:t>
            </a:r>
            <a:br>
              <a:rPr lang="ar-EG" sz="7200" b="1" dirty="0"/>
            </a:br>
            <a:r>
              <a:rPr lang="ar-EG" sz="7200" b="1" dirty="0"/>
              <a:t>أعبدك رئيسَ السلام</a:t>
            </a:r>
            <a:br>
              <a:rPr lang="ar-EG" sz="7200" b="1" dirty="0"/>
            </a:br>
            <a:r>
              <a:rPr lang="ar-EG" sz="7200" b="1" dirty="0"/>
              <a:t>لك قلبي وحدك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38916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أهدي التسبيح</a:t>
            </a:r>
            <a:br>
              <a:rPr lang="ar-EG" sz="7200" b="1" dirty="0"/>
            </a:br>
            <a:r>
              <a:rPr lang="ar-EG" sz="7200" b="1" dirty="0"/>
              <a:t>أنت بري ملجأي</a:t>
            </a:r>
            <a:br>
              <a:rPr lang="ar-EG" sz="7200" b="1" dirty="0"/>
            </a:br>
            <a:r>
              <a:rPr lang="ar-EG" sz="7200" b="1" dirty="0"/>
              <a:t>أعبدك ربي القدير</a:t>
            </a:r>
            <a:br>
              <a:rPr lang="ar-EG" sz="7200" b="1" dirty="0"/>
            </a:br>
            <a:r>
              <a:rPr lang="ar-EG" sz="7200" b="1" dirty="0"/>
              <a:t>ليس مثلَك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32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202</cp:revision>
  <dcterms:created xsi:type="dcterms:W3CDTF">2021-12-07T14:30:00Z</dcterms:created>
  <dcterms:modified xsi:type="dcterms:W3CDTF">2024-04-09T08:48:51Z</dcterms:modified>
</cp:coreProperties>
</file>