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346" r:id="rId3"/>
    <p:sldId id="274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3" autoAdjust="0"/>
    <p:restoredTop sz="94660"/>
  </p:normalViewPr>
  <p:slideViewPr>
    <p:cSldViewPr>
      <p:cViewPr varScale="1">
        <p:scale>
          <a:sx n="65" d="100"/>
          <a:sy n="65" d="100"/>
        </p:scale>
        <p:origin x="48" y="30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810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8000" b="1" dirty="0"/>
              <a:t>أعبدك ربي القدير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228600"/>
            <a:ext cx="9144000" cy="7676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7200" b="1" dirty="0"/>
              <a:t>أعبدك ربي القدير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7200" b="1" dirty="0"/>
              <a:t>ليس مثلَك</a:t>
            </a:r>
            <a:br>
              <a:rPr lang="ar-EG" sz="7200" b="1" dirty="0"/>
            </a:br>
            <a:r>
              <a:rPr lang="ar-EG" sz="7200" b="1" dirty="0"/>
              <a:t>أعبدك رئيسَ السلام</a:t>
            </a:r>
            <a:br>
              <a:rPr lang="ar-EG" sz="7200" b="1" dirty="0"/>
            </a:br>
            <a:r>
              <a:rPr lang="ar-EG" sz="7200" b="1" dirty="0"/>
              <a:t>لك قلبي وحدك</a:t>
            </a:r>
            <a:br>
              <a:rPr lang="ar-EG" sz="7200" b="1" dirty="0"/>
            </a:br>
            <a:endParaRPr lang="en-US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-138916"/>
            <a:ext cx="9144000" cy="9892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أهدي التسبيح</a:t>
            </a:r>
            <a:br>
              <a:rPr lang="ar-EG" sz="7200" b="1" dirty="0"/>
            </a:br>
            <a:r>
              <a:rPr lang="ar-EG" sz="7200" b="1" dirty="0"/>
              <a:t>أنت بري ملجأي</a:t>
            </a:r>
            <a:br>
              <a:rPr lang="ar-EG" sz="7200" b="1" dirty="0"/>
            </a:br>
            <a:r>
              <a:rPr lang="ar-EG" sz="7200" b="1" dirty="0"/>
              <a:t>أعبدك ربي القدير</a:t>
            </a:r>
            <a:br>
              <a:rPr lang="ar-EG" sz="7200" b="1" dirty="0"/>
            </a:br>
            <a:r>
              <a:rPr lang="ar-EG" sz="7200" b="1" dirty="0"/>
              <a:t>ليس مثلَك</a:t>
            </a:r>
          </a:p>
          <a:p>
            <a:pPr algn="ctr">
              <a:lnSpc>
                <a:spcPct val="150000"/>
              </a:lnSpc>
            </a:pPr>
            <a:br>
              <a:rPr lang="ar-EG" sz="7200" b="1" dirty="0"/>
            </a:br>
            <a:endParaRPr lang="en-US" sz="7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1819</TotalTime>
  <Words>32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user</cp:lastModifiedBy>
  <cp:revision>202</cp:revision>
  <dcterms:created xsi:type="dcterms:W3CDTF">2021-12-07T14:30:00Z</dcterms:created>
  <dcterms:modified xsi:type="dcterms:W3CDTF">2024-04-09T08:48:51Z</dcterms:modified>
</cp:coreProperties>
</file>