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46" r:id="rId3"/>
    <p:sldId id="27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10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 smtClean="0"/>
              <a:t>أعبدك ربي القدير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4271"/>
            <a:ext cx="9144000" cy="656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7200" b="1" dirty="0" smtClean="0"/>
              <a:t>أعبدك ربي القدير، ليس مثلَك</a:t>
            </a:r>
            <a:br>
              <a:rPr lang="ar-EG" sz="7200" b="1" dirty="0" smtClean="0"/>
            </a:br>
            <a:r>
              <a:rPr lang="ar-EG" sz="7200" b="1" dirty="0" smtClean="0"/>
              <a:t>أعبدك رئيسَ السلام</a:t>
            </a:r>
            <a:br>
              <a:rPr lang="ar-EG" sz="7200" b="1" dirty="0" smtClean="0"/>
            </a:br>
            <a:r>
              <a:rPr lang="ar-EG" sz="7200" b="1" dirty="0" err="1" smtClean="0"/>
              <a:t>لك</a:t>
            </a:r>
            <a:r>
              <a:rPr lang="ar-EG" sz="7200" b="1" dirty="0" smtClean="0"/>
              <a:t> قلبي وحدك</a:t>
            </a:r>
            <a:br>
              <a:rPr lang="ar-EG" sz="7200" b="1" dirty="0" smtClean="0"/>
            </a:br>
            <a:endParaRPr lang="en-US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9144000" cy="9892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أهدي التسبيح</a:t>
            </a:r>
            <a:br>
              <a:rPr lang="ar-EG" sz="7200" b="1" dirty="0" smtClean="0"/>
            </a:br>
            <a:r>
              <a:rPr lang="ar-EG" sz="7200" b="1" dirty="0" smtClean="0"/>
              <a:t>أنت بري ملجأي</a:t>
            </a:r>
            <a:br>
              <a:rPr lang="ar-EG" sz="7200" b="1" dirty="0" smtClean="0"/>
            </a:br>
            <a:r>
              <a:rPr lang="ar-EG" sz="7200" b="1" dirty="0" smtClean="0"/>
              <a:t>أعبدك ربي القدير</a:t>
            </a:r>
            <a:br>
              <a:rPr lang="ar-EG" sz="7200" b="1" dirty="0" smtClean="0"/>
            </a:br>
            <a:r>
              <a:rPr lang="ar-EG" sz="7200" b="1" dirty="0" smtClean="0"/>
              <a:t>ليس مثلَك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12</Words>
  <Application>Microsoft Office PowerPoint</Application>
  <PresentationFormat>عرض على الشاشة (3:4)‏</PresentationFormat>
  <Paragraphs>5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201</cp:revision>
  <dcterms:created xsi:type="dcterms:W3CDTF">2021-12-07T14:30:00Z</dcterms:created>
  <dcterms:modified xsi:type="dcterms:W3CDTF">2022-03-14T11:24:43Z</dcterms:modified>
</cp:coreProperties>
</file>