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352"/>
            <p14:sldId id="353"/>
            <p14:sldId id="35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90" d="100"/>
          <a:sy n="90" d="100"/>
        </p:scale>
        <p:origin x="1592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8000" b="1" dirty="0"/>
              <a:t>أعبدُك؛ فأذهبُ معكَ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4991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/>
              <a:t>5- ما </a:t>
            </a:r>
            <a:r>
              <a:rPr lang="ar-EG" sz="6600" b="1" dirty="0" err="1"/>
              <a:t>أبهاك</a:t>
            </a:r>
            <a:r>
              <a:rPr lang="ar-EG" sz="6600" b="1" dirty="0"/>
              <a:t>، يا مبدعَ الكونَ </a:t>
            </a:r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/>
              <a:t>وفيه العينُ هي الإنسان</a:t>
            </a:r>
            <a:endParaRPr lang="en-US" sz="6600" dirty="0"/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/>
              <a:t>مرآةُ الإبداع وفيهِ </a:t>
            </a:r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/>
              <a:t>أودعتَ سرَّ الأكوان</a:t>
            </a:r>
            <a:endParaRPr lang="en-US" sz="6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>
                <a:solidFill>
                  <a:srgbClr val="003300"/>
                </a:solidFill>
              </a:rPr>
              <a:t>+ فناً وحباً، ونوراً وقرباً </a:t>
            </a:r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>
                <a:solidFill>
                  <a:srgbClr val="003300"/>
                </a:solidFill>
              </a:rPr>
              <a:t>وشفاءً، بتجلياتك</a:t>
            </a:r>
            <a:endParaRPr lang="en-US" sz="6600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>
                <a:solidFill>
                  <a:srgbClr val="003300"/>
                </a:solidFill>
              </a:rPr>
              <a:t>يا من أحببتنا في المسيح، </a:t>
            </a:r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>
                <a:solidFill>
                  <a:srgbClr val="003300"/>
                </a:solidFill>
              </a:rPr>
              <a:t>لتُظهِر مجد غنى بهائك</a:t>
            </a:r>
            <a:endParaRPr lang="en-US" sz="66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algn="ctr" rtl="1">
              <a:lnSpc>
                <a:spcPct val="150000"/>
              </a:lnSpc>
            </a:pPr>
            <a:r>
              <a:rPr lang="ar-EG" sz="6600" b="1" dirty="0"/>
              <a:t>1- أعبدُك؛ فأذهبُ معكَ داخلي بعيداً لنبدعَ الإنسان</a:t>
            </a:r>
            <a:endParaRPr lang="en-US" sz="6600" b="1" dirty="0"/>
          </a:p>
          <a:p>
            <a:pPr marR="0" algn="ctr" rtl="1">
              <a:lnSpc>
                <a:spcPct val="150000"/>
              </a:lnSpc>
            </a:pPr>
            <a:r>
              <a:rPr lang="ar-EG" sz="6600" b="1" dirty="0"/>
              <a:t>الذي بك، يرتحلُ تاركاً ذاتَه </a:t>
            </a:r>
          </a:p>
          <a:p>
            <a:pPr marR="0" algn="ctr" rtl="1">
              <a:lnSpc>
                <a:spcPct val="150000"/>
              </a:lnSpc>
            </a:pPr>
            <a:r>
              <a:rPr lang="ar-EG" sz="6600" b="1" dirty="0"/>
              <a:t>ليعطي مهما كان</a:t>
            </a: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>
                <a:solidFill>
                  <a:srgbClr val="003300"/>
                </a:solidFill>
              </a:rPr>
              <a:t>+ فناً وحباً، ونوراً وقرباً </a:t>
            </a:r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>
                <a:solidFill>
                  <a:srgbClr val="003300"/>
                </a:solidFill>
              </a:rPr>
              <a:t>وشفاءً، بتجلياتك</a:t>
            </a:r>
            <a:endParaRPr lang="en-US" sz="6600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>
                <a:solidFill>
                  <a:srgbClr val="003300"/>
                </a:solidFill>
              </a:rPr>
              <a:t>يا من أحببتنا في المسيح، </a:t>
            </a:r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>
                <a:solidFill>
                  <a:srgbClr val="003300"/>
                </a:solidFill>
              </a:rPr>
              <a:t>لتُظهِر مجد غنى بهائك</a:t>
            </a:r>
            <a:endParaRPr lang="en-US" sz="66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15240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/>
              <a:t>2- أعرفك، فتملُك فيَّ لاسمك مقدساً في كيان</a:t>
            </a:r>
            <a:endParaRPr lang="en-US" sz="6600" dirty="0"/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/>
              <a:t>يُظهِر علماً، بالحرف </a:t>
            </a:r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/>
              <a:t>أو بالألوان أو الألحان</a:t>
            </a:r>
            <a:endParaRPr lang="en-US" sz="6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>
                <a:solidFill>
                  <a:srgbClr val="003300"/>
                </a:solidFill>
              </a:rPr>
              <a:t>+ فناً وحباً، ونوراً وقرباً </a:t>
            </a:r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>
                <a:solidFill>
                  <a:srgbClr val="003300"/>
                </a:solidFill>
              </a:rPr>
              <a:t>وشفاءً، بتجلياتك</a:t>
            </a:r>
            <a:endParaRPr lang="en-US" sz="6600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>
                <a:solidFill>
                  <a:srgbClr val="003300"/>
                </a:solidFill>
              </a:rPr>
              <a:t>يا من أحببتنا في المسيح، </a:t>
            </a:r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>
                <a:solidFill>
                  <a:srgbClr val="003300"/>
                </a:solidFill>
              </a:rPr>
              <a:t>لتُظهِر مجد غنى بهائك</a:t>
            </a:r>
            <a:endParaRPr lang="en-US" sz="66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86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/>
              <a:t>3- وفي رحلتي، أدركُ بألمي عمقي ومتسعي كوجدان</a:t>
            </a:r>
            <a:endParaRPr lang="en-US" sz="6600" dirty="0"/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/>
              <a:t>يا مانحاً بصليبٍ أزلي، معنىً لآلامي هنا الآن</a:t>
            </a:r>
            <a:endParaRPr lang="en-US" sz="6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>
                <a:solidFill>
                  <a:srgbClr val="003300"/>
                </a:solidFill>
              </a:rPr>
              <a:t>+ فناً وحباً، ونوراً وقرباً </a:t>
            </a:r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>
                <a:solidFill>
                  <a:srgbClr val="003300"/>
                </a:solidFill>
              </a:rPr>
              <a:t>وشفاءً، بتجلياتك</a:t>
            </a:r>
            <a:endParaRPr lang="en-US" sz="6600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>
                <a:solidFill>
                  <a:srgbClr val="003300"/>
                </a:solidFill>
              </a:rPr>
              <a:t>يا من أحببتنا في المسيح، </a:t>
            </a:r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>
                <a:solidFill>
                  <a:srgbClr val="003300"/>
                </a:solidFill>
              </a:rPr>
              <a:t>لتُظهِر مجد غنى بهائك</a:t>
            </a:r>
            <a:endParaRPr lang="en-US" sz="66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286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/>
              <a:t>4- أنسجمُ، فأقبلُ الكلَّ كمنحةٍ </a:t>
            </a:r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/>
              <a:t>منك بكل امتنان</a:t>
            </a:r>
            <a:endParaRPr lang="en-US" sz="6600" b="1" dirty="0"/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/>
              <a:t>إذ قُبِلتُ منك، فقُبِلتُ مني </a:t>
            </a:r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/>
              <a:t>وصار الحبُ والسلامُ يبدعان</a:t>
            </a:r>
            <a:endParaRPr lang="en-US" sz="6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524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>
                <a:solidFill>
                  <a:srgbClr val="003300"/>
                </a:solidFill>
              </a:rPr>
              <a:t>+ فناً وحباً، ونوراً وقرباً </a:t>
            </a:r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>
                <a:solidFill>
                  <a:srgbClr val="003300"/>
                </a:solidFill>
              </a:rPr>
              <a:t>وشفاءً، بتجلياتك</a:t>
            </a:r>
            <a:endParaRPr lang="en-US" sz="6600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>
                <a:solidFill>
                  <a:srgbClr val="003300"/>
                </a:solidFill>
              </a:rPr>
              <a:t>يا من أحببتنا في المسيح، </a:t>
            </a:r>
          </a:p>
          <a:p>
            <a:pPr algn="ctr" rtl="1">
              <a:lnSpc>
                <a:spcPct val="150000"/>
              </a:lnSpc>
              <a:buFont typeface="Arial" charset="0"/>
              <a:buNone/>
            </a:pPr>
            <a:r>
              <a:rPr lang="ar-EG" sz="6600" b="1" dirty="0">
                <a:solidFill>
                  <a:srgbClr val="003300"/>
                </a:solidFill>
              </a:rPr>
              <a:t>لتُظهِر مجد غنى بهائك</a:t>
            </a:r>
            <a:endParaRPr lang="en-US" sz="66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1820</TotalTime>
  <Words>189</Words>
  <Application>Microsoft Office PowerPoint</Application>
  <PresentationFormat>عرض على الشاشة (4:3)</PresentationFormat>
  <Paragraphs>38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203</cp:revision>
  <dcterms:created xsi:type="dcterms:W3CDTF">2021-12-07T14:30:00Z</dcterms:created>
  <dcterms:modified xsi:type="dcterms:W3CDTF">2023-12-18T07:52:20Z</dcterms:modified>
</cp:coreProperties>
</file>