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50" r:id="rId7"/>
    <p:sldId id="35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أعبدك يا خالق الوجود</a:t>
            </a:r>
            <a:br>
              <a:rPr lang="ar-EG" sz="8000" b="1" dirty="0" smtClean="0"/>
            </a:b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7200" b="1" dirty="0" smtClean="0"/>
              <a:t>أعبدك يا خالق الوجود</a:t>
            </a:r>
            <a:br>
              <a:rPr lang="ar-EG" sz="7200" b="1" dirty="0" smtClean="0"/>
            </a:br>
            <a:r>
              <a:rPr lang="ar-EG" sz="7200" b="1" dirty="0" smtClean="0"/>
              <a:t>أسجد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وأقدم</a:t>
            </a:r>
            <a:br>
              <a:rPr lang="ar-EG" sz="7200" b="1" dirty="0" smtClean="0"/>
            </a:br>
            <a:r>
              <a:rPr lang="ar-EG" sz="7200" b="1" dirty="0" smtClean="0"/>
              <a:t>لجلالك كل السجود</a:t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60548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فأنت تستحق يا إلهنا</a:t>
            </a:r>
            <a:br>
              <a:rPr lang="ar-EG" sz="7200" b="1" dirty="0" smtClean="0"/>
            </a:br>
            <a:r>
              <a:rPr lang="ar-EG" sz="7200" b="1" dirty="0" smtClean="0"/>
              <a:t>أن تنحني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جباهنا</a:t>
            </a:r>
            <a:br>
              <a:rPr lang="ar-EG" sz="7200" b="1" dirty="0" smtClean="0"/>
            </a:br>
            <a:r>
              <a:rPr lang="ar-EG" sz="7200" b="1" dirty="0" smtClean="0"/>
              <a:t>فأنت من ذبحت </a:t>
            </a:r>
            <a:r>
              <a:rPr lang="ar-EG" sz="7200" b="1" dirty="0" err="1" smtClean="0"/>
              <a:t>وإشتريتنا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r>
              <a:rPr lang="ar-EG" sz="7200" b="1" dirty="0" err="1" smtClean="0"/>
              <a:t>وإشتريتنا</a:t>
            </a:r>
            <a:r>
              <a:rPr lang="ar-EG" sz="7200" b="1" dirty="0" smtClean="0"/>
              <a:t> بحب فاق الحدود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762000"/>
            <a:ext cx="9144000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فمن سواك عظيم</a:t>
            </a:r>
            <a:br>
              <a:rPr lang="ar-EG" sz="7200" b="1" dirty="0" smtClean="0"/>
            </a:br>
            <a:r>
              <a:rPr lang="ar-EG" sz="7200" b="1" dirty="0" smtClean="0"/>
              <a:t>ومن سواك </a:t>
            </a:r>
            <a:r>
              <a:rPr lang="ar-EG" sz="7200" b="1" dirty="0" err="1" smtClean="0"/>
              <a:t>مهوب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ليس سواك(يسوع) 3</a:t>
            </a:r>
            <a:br>
              <a:rPr lang="ar-EG" sz="7200" b="1" dirty="0" smtClean="0"/>
            </a:br>
            <a:r>
              <a:rPr lang="ar-EG" sz="7200" b="1" dirty="0" smtClean="0"/>
              <a:t>المسيح</a:t>
            </a:r>
            <a:br>
              <a:rPr lang="ar-EG" sz="7200" b="1" dirty="0" smtClean="0"/>
            </a:br>
            <a:r>
              <a:rPr lang="ar-EG" sz="7200" b="1" dirty="0" smtClean="0"/>
              <a:t>ليس سواك الإله الوحيد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سوف </a:t>
            </a:r>
            <a:r>
              <a:rPr lang="ar-EG" sz="7200" b="1" dirty="0" err="1" smtClean="0"/>
              <a:t>نغني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ربنا بكلام حمدك</a:t>
            </a:r>
            <a:br>
              <a:rPr lang="ar-EG" sz="7200" b="1" dirty="0" smtClean="0"/>
            </a:br>
            <a:r>
              <a:rPr lang="ar-EG" sz="7200" b="1" dirty="0" smtClean="0"/>
              <a:t>يعلو </a:t>
            </a:r>
            <a:r>
              <a:rPr lang="ar-EG" sz="7200" b="1" dirty="0" err="1" smtClean="0"/>
              <a:t>الغنا</a:t>
            </a:r>
            <a:r>
              <a:rPr lang="ar-EG" sz="7200" b="1" dirty="0" smtClean="0"/>
              <a:t> حين يُرى</a:t>
            </a:r>
            <a:br>
              <a:rPr lang="ar-EG" sz="7200" b="1" dirty="0" smtClean="0"/>
            </a:br>
            <a:r>
              <a:rPr lang="ar-EG" sz="7200" b="1" dirty="0" smtClean="0"/>
              <a:t>مجدك وسطنا</a:t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70471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اسم إلهنا هو عزنا</a:t>
            </a:r>
            <a:br>
              <a:rPr lang="ar-EG" sz="7200" b="1" dirty="0" smtClean="0"/>
            </a:br>
            <a:r>
              <a:rPr lang="ar-EG" sz="7200" b="1" dirty="0" smtClean="0"/>
              <a:t>فخر نفوسنا وبرنا</a:t>
            </a:r>
            <a:br>
              <a:rPr lang="ar-EG" sz="7200" b="1" dirty="0" smtClean="0"/>
            </a:br>
            <a:r>
              <a:rPr lang="ar-EG" sz="7200" b="1" dirty="0" smtClean="0"/>
              <a:t>نأتي ونسجد له كلنا</a:t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8677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سوف يغني لاسمك الجميع</a:t>
            </a:r>
            <a:br>
              <a:rPr lang="ar-EG" sz="7200" b="1" dirty="0" smtClean="0"/>
            </a:br>
            <a:r>
              <a:rPr lang="ar-EG" sz="7200" b="1" dirty="0" smtClean="0"/>
              <a:t>لاسم </a:t>
            </a:r>
            <a:r>
              <a:rPr lang="ar-EG" sz="7200" b="1" dirty="0" err="1" smtClean="0"/>
              <a:t>يسوعنا</a:t>
            </a:r>
            <a:r>
              <a:rPr lang="ar-EG" sz="7200" b="1" dirty="0" smtClean="0"/>
              <a:t> الحلو البديع</a:t>
            </a:r>
            <a:br>
              <a:rPr lang="ar-EG" sz="7200" b="1" dirty="0" smtClean="0"/>
            </a:br>
            <a:r>
              <a:rPr lang="ar-EG" sz="7200" b="1" dirty="0" smtClean="0"/>
              <a:t>وبحمده الكل سيذيع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24</Words>
  <Application>Microsoft Office PowerPoint</Application>
  <PresentationFormat>عرض على الشاشة (3:4)‏</PresentationFormat>
  <Paragraphs>11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2022-03-14T11:32:07Z</dcterms:modified>
</cp:coreProperties>
</file>