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46" r:id="rId3"/>
    <p:sldId id="347" r:id="rId4"/>
    <p:sldId id="348" r:id="rId5"/>
    <p:sldId id="349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347"/>
            <p14:sldId id="348"/>
            <p14:sldId id="34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90" d="100"/>
          <a:sy n="90" d="100"/>
        </p:scale>
        <p:origin x="1592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92301"/>
            <a:ext cx="9144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SA" sz="8000" b="1" dirty="0">
                <a:latin typeface="Arial" charset="0"/>
              </a:rPr>
              <a:t>أعد علي حديثا</a:t>
            </a: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18490"/>
            <a:ext cx="9144000" cy="4944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5400" b="1" dirty="0"/>
              <a:t>أعد عليَّ حديثًا يحلو لسمعي صداهُ</a:t>
            </a:r>
            <a:br>
              <a:rPr lang="ar-EG" sz="5400" b="1" dirty="0"/>
            </a:br>
            <a:r>
              <a:rPr lang="ar-EG" sz="5400" b="1" dirty="0"/>
              <a:t>عن سيدي وحبيبي وغاسلي بدماهُ</a:t>
            </a:r>
            <a:br>
              <a:rPr lang="ar-EG" sz="5400" b="1" dirty="0"/>
            </a:br>
            <a:r>
              <a:rPr lang="ar-EG" sz="5400" b="1" dirty="0"/>
              <a:t>عن جنده من تراءَوا وسبحوا في الظلامِ</a:t>
            </a:r>
            <a:br>
              <a:rPr lang="ar-EG" sz="5400" b="1" dirty="0"/>
            </a:br>
            <a:r>
              <a:rPr lang="ar-EG" sz="5400" b="1" dirty="0"/>
              <a:t>بمجد رب الأعالي وبشروا بالسلامِ</a:t>
            </a:r>
            <a:endParaRPr lang="en-US" sz="5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70890"/>
            <a:ext cx="9144000" cy="4944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5400" b="1" dirty="0"/>
              <a:t>أعد عليَّ حديث الفادي المجيد الحبيبِ</a:t>
            </a:r>
            <a:br>
              <a:rPr lang="ar-EG" sz="5400" b="1" dirty="0"/>
            </a:br>
            <a:r>
              <a:rPr lang="ar-EG" sz="5400" b="1" dirty="0"/>
              <a:t>واسرد وردِّد كلام السفرِ اللذيذِ العجيبِ</a:t>
            </a:r>
            <a:br>
              <a:rPr lang="ar-EG" sz="5400" b="1" dirty="0"/>
            </a:br>
            <a:r>
              <a:rPr lang="ar-EG" sz="5400" b="1" dirty="0"/>
              <a:t>عن خالق الكونِ لمَّا وافى ديارَ الشقاءِ</a:t>
            </a:r>
            <a:br>
              <a:rPr lang="ar-EG" sz="5400" b="1" dirty="0"/>
            </a:br>
            <a:r>
              <a:rPr lang="ar-EG" sz="5400" b="1" dirty="0"/>
              <a:t>وجال فيها مهانًا مستهدفًا للعناء</a:t>
            </a:r>
            <a:endParaRPr lang="en-US" sz="5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70890"/>
            <a:ext cx="9144000" cy="4944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5400" b="1" dirty="0"/>
              <a:t>أعد عليَّ حديث </a:t>
            </a:r>
            <a:r>
              <a:rPr lang="ar-EG" sz="5400" b="1" dirty="0" err="1"/>
              <a:t>الفادي</a:t>
            </a:r>
            <a:r>
              <a:rPr lang="ar-EG" sz="5400" b="1" dirty="0"/>
              <a:t> الحبيبِ الكريمِ</a:t>
            </a:r>
            <a:br>
              <a:rPr lang="ar-EG" sz="5400" b="1" dirty="0"/>
            </a:br>
            <a:r>
              <a:rPr lang="ar-EG" sz="5400" b="1" dirty="0"/>
              <a:t>عن حبه وفداهُ </a:t>
            </a:r>
            <a:r>
              <a:rPr lang="ar-EG" sz="5400" b="1"/>
              <a:t>وصفحه للأثيمِ</a:t>
            </a:r>
            <a:br>
              <a:rPr lang="ar-EG" sz="5400" b="1" dirty="0"/>
            </a:br>
            <a:r>
              <a:rPr lang="ar-EG" sz="5400" b="1" dirty="0"/>
              <a:t>وعن حنوٍّ ورفقٍ بكلِّ عانٍ سقيمِ</a:t>
            </a:r>
            <a:br>
              <a:rPr lang="ar-EG" sz="5400" b="1" dirty="0"/>
            </a:br>
            <a:r>
              <a:rPr lang="ar-EG" sz="5400" b="1" dirty="0"/>
              <a:t>عن كل قولٍ وفعلٍ وكل خيرٍ </a:t>
            </a:r>
            <a:r>
              <a:rPr lang="ar-EG" sz="5400" b="1" dirty="0" err="1"/>
              <a:t>عميمِ</a:t>
            </a:r>
            <a:endParaRPr lang="en-US" sz="5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94690"/>
            <a:ext cx="9144000" cy="4944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4800" b="1" dirty="0"/>
              <a:t>أعد عليَّ حديث </a:t>
            </a:r>
            <a:r>
              <a:rPr lang="ar-EG" sz="4800" b="1" dirty="0" err="1"/>
              <a:t>الفادي</a:t>
            </a:r>
            <a:r>
              <a:rPr lang="ar-EG" sz="4800" b="1" dirty="0"/>
              <a:t> الذي مات</a:t>
            </a:r>
            <a:r>
              <a:rPr lang="en-US" sz="5400" b="1" dirty="0"/>
              <a:t> </a:t>
            </a:r>
            <a:r>
              <a:rPr lang="ar-EG" sz="5400" b="1" dirty="0"/>
              <a:t>عنِّي</a:t>
            </a:r>
            <a:br>
              <a:rPr lang="ar-EG" sz="5400" b="1" dirty="0"/>
            </a:br>
            <a:r>
              <a:rPr lang="ar-EG" sz="5400" b="1" dirty="0"/>
              <a:t>وقام بالمجد حتى أنالَ فيه التبنِّي</a:t>
            </a:r>
            <a:br>
              <a:rPr lang="ar-EG" sz="5400" b="1" dirty="0"/>
            </a:br>
            <a:r>
              <a:rPr lang="ar-EG" sz="5400" b="1" dirty="0"/>
              <a:t>فذاك خيرُ حديثٍ يحلو لسمْعي صداهُ</a:t>
            </a:r>
            <a:br>
              <a:rPr lang="ar-EG" sz="5400" b="1" dirty="0"/>
            </a:br>
            <a:r>
              <a:rPr lang="ar-EG" sz="5400" b="1" dirty="0"/>
              <a:t>عن سيدي وحبيبي وغاسلي بدماهُ</a:t>
            </a:r>
            <a:endParaRPr lang="en-US" sz="54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1819</TotalTime>
  <Words>111</Words>
  <Application>Microsoft Office PowerPoint</Application>
  <PresentationFormat>عرض على الشاشة (4:3)</PresentationFormat>
  <Paragraphs>6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202</cp:revision>
  <dcterms:created xsi:type="dcterms:W3CDTF">2021-12-07T14:30:00Z</dcterms:created>
  <dcterms:modified xsi:type="dcterms:W3CDTF">2023-12-18T08:12:06Z</dcterms:modified>
</cp:coreProperties>
</file>