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75" r:id="rId2"/>
    <p:sldId id="346" r:id="rId3"/>
    <p:sldId id="347" r:id="rId4"/>
    <p:sldId id="348" r:id="rId5"/>
    <p:sldId id="349" r:id="rId6"/>
    <p:sldId id="293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FF20E8B-AD12-439D-9E17-619C6F38680D}">
          <p14:sldIdLst>
            <p14:sldId id="275"/>
            <p14:sldId id="346"/>
            <p14:sldId id="347"/>
            <p14:sldId id="348"/>
            <p14:sldId id="349"/>
            <p14:sldId id="293"/>
          </p14:sldIdLst>
        </p14:section>
        <p14:section name="Untitled Section" id="{2C17607C-8ED3-4A7C-8A1F-A772B8E7EDB9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353" autoAdjust="0"/>
    <p:restoredTop sz="94660"/>
  </p:normalViewPr>
  <p:slideViewPr>
    <p:cSldViewPr>
      <p:cViewPr varScale="1">
        <p:scale>
          <a:sx n="90" d="100"/>
          <a:sy n="90" d="100"/>
        </p:scale>
        <p:origin x="1592" y="5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93384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12/18/2023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792301"/>
            <a:ext cx="9144000" cy="294195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/>
              <a:t>تـرنيــمة</a:t>
            </a:r>
          </a:p>
          <a:p>
            <a:pPr algn="ctr" rtl="1">
              <a:lnSpc>
                <a:spcPct val="150000"/>
              </a:lnSpc>
              <a:defRPr/>
            </a:pPr>
            <a:r>
              <a:rPr lang="ar-SA" sz="8000" b="1" dirty="0">
                <a:latin typeface="Arial" charset="0"/>
              </a:rPr>
              <a:t>أعد علي حديثا</a:t>
            </a:r>
            <a:endParaRPr lang="ar-EG" sz="8000" b="1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18490"/>
            <a:ext cx="9144000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/>
              <a:t>أعد عليَّ حديثًا يحلو لسمعي صداهُ</a:t>
            </a:r>
            <a:br>
              <a:rPr lang="ar-EG" sz="5400" b="1" dirty="0"/>
            </a:br>
            <a:r>
              <a:rPr lang="ar-EG" sz="5400" b="1" dirty="0"/>
              <a:t>عن سيدي وحبيبي وغاسلي بدماهُ</a:t>
            </a:r>
            <a:br>
              <a:rPr lang="ar-EG" sz="5400" b="1" dirty="0"/>
            </a:br>
            <a:r>
              <a:rPr lang="ar-EG" sz="5400" b="1" dirty="0"/>
              <a:t>عن جنده من تراءَوا وسبحوا في الظلامِ</a:t>
            </a:r>
            <a:br>
              <a:rPr lang="ar-EG" sz="5400" b="1" dirty="0"/>
            </a:br>
            <a:r>
              <a:rPr lang="ar-EG" sz="5400" b="1" dirty="0"/>
              <a:t>بمجد رب الأعالي وبشروا بالسلامِ</a:t>
            </a:r>
            <a:endParaRPr lang="en-US" sz="5400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0890"/>
            <a:ext cx="9144000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/>
              <a:t>أعد عليَّ حديث الفادي المجيد الحبيبِ</a:t>
            </a:r>
            <a:br>
              <a:rPr lang="ar-EG" sz="5400" b="1" dirty="0"/>
            </a:br>
            <a:r>
              <a:rPr lang="ar-EG" sz="5400" b="1" dirty="0"/>
              <a:t>واسرد وردِّد كلام السفرِ اللذيذِ العجيبِ</a:t>
            </a:r>
            <a:br>
              <a:rPr lang="ar-EG" sz="5400" b="1" dirty="0"/>
            </a:br>
            <a:r>
              <a:rPr lang="ar-EG" sz="5400" b="1" dirty="0"/>
              <a:t>عن خالق الكونِ لمَّا وافى ديارَ الشقاءِ</a:t>
            </a:r>
            <a:br>
              <a:rPr lang="ar-EG" sz="5400" b="1" dirty="0"/>
            </a:br>
            <a:r>
              <a:rPr lang="ar-EG" sz="5400" b="1" dirty="0"/>
              <a:t>وجال فيها مهانًا مستهدفًا للعناء</a:t>
            </a:r>
            <a:endParaRPr lang="en-US" sz="54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770890"/>
            <a:ext cx="9144000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5400" b="1" dirty="0"/>
              <a:t>أعد عليَّ حديث </a:t>
            </a:r>
            <a:r>
              <a:rPr lang="ar-EG" sz="5400" b="1" dirty="0" err="1"/>
              <a:t>الفادي</a:t>
            </a:r>
            <a:r>
              <a:rPr lang="ar-EG" sz="5400" b="1" dirty="0"/>
              <a:t> الحبيبِ الكريمِ</a:t>
            </a:r>
            <a:br>
              <a:rPr lang="ar-EG" sz="5400" b="1" dirty="0"/>
            </a:br>
            <a:r>
              <a:rPr lang="ar-EG" sz="5400" b="1" dirty="0"/>
              <a:t>عن حبه وفداهُ </a:t>
            </a:r>
            <a:r>
              <a:rPr lang="ar-EG" sz="5400" b="1"/>
              <a:t>وصفحه للأثيمِ</a:t>
            </a:r>
            <a:br>
              <a:rPr lang="ar-EG" sz="5400" b="1" dirty="0"/>
            </a:br>
            <a:r>
              <a:rPr lang="ar-EG" sz="5400" b="1" dirty="0"/>
              <a:t>وعن حنوٍّ ورفقٍ بكلِّ عانٍ سقيمِ</a:t>
            </a:r>
            <a:br>
              <a:rPr lang="ar-EG" sz="5400" b="1" dirty="0"/>
            </a:br>
            <a:r>
              <a:rPr lang="ar-EG" sz="5400" b="1" dirty="0"/>
              <a:t>عن كل قولٍ وفعلٍ وكل خيرٍ </a:t>
            </a:r>
            <a:r>
              <a:rPr lang="ar-EG" sz="5400" b="1" dirty="0" err="1"/>
              <a:t>عميمِ</a:t>
            </a:r>
            <a:endParaRPr lang="en-US" sz="5400" b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7999"/>
          </a:xfrm>
          <a:prstGeom prst="rect">
            <a:avLst/>
          </a:prstGeom>
        </p:spPr>
      </p:pic>
      <p:sp>
        <p:nvSpPr>
          <p:cNvPr id="2" name="Rectangle 1"/>
          <p:cNvSpPr/>
          <p:nvPr/>
        </p:nvSpPr>
        <p:spPr>
          <a:xfrm>
            <a:off x="0" y="694690"/>
            <a:ext cx="9144000" cy="4944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>
              <a:lnSpc>
                <a:spcPct val="150000"/>
              </a:lnSpc>
              <a:defRPr/>
            </a:pPr>
            <a:r>
              <a:rPr lang="ar-EG" sz="4800" b="1" dirty="0"/>
              <a:t>أعد عليَّ حديث </a:t>
            </a:r>
            <a:r>
              <a:rPr lang="ar-EG" sz="4800" b="1" dirty="0" err="1"/>
              <a:t>الفادي</a:t>
            </a:r>
            <a:r>
              <a:rPr lang="ar-EG" sz="4800" b="1" dirty="0"/>
              <a:t> الذي مات</a:t>
            </a:r>
            <a:r>
              <a:rPr lang="en-US" sz="5400" b="1" dirty="0"/>
              <a:t> </a:t>
            </a:r>
            <a:r>
              <a:rPr lang="ar-EG" sz="5400" b="1" dirty="0"/>
              <a:t>عنِّي</a:t>
            </a:r>
            <a:br>
              <a:rPr lang="ar-EG" sz="5400" b="1" dirty="0"/>
            </a:br>
            <a:r>
              <a:rPr lang="ar-EG" sz="5400" b="1" dirty="0"/>
              <a:t>وقام بالمجد حتى أنالَ فيه التبنِّي</a:t>
            </a:r>
            <a:br>
              <a:rPr lang="ar-EG" sz="5400" b="1" dirty="0"/>
            </a:br>
            <a:r>
              <a:rPr lang="ar-EG" sz="5400" b="1" dirty="0"/>
              <a:t>فذاك خيرُ حديثٍ يحلو لسمْعي صداهُ</a:t>
            </a:r>
            <a:br>
              <a:rPr lang="ar-EG" sz="5400" b="1" dirty="0"/>
            </a:br>
            <a:r>
              <a:rPr lang="ar-EG" sz="5400" b="1" dirty="0"/>
              <a:t>عن سيدي وحبيبي وغاسلي بدماهُ</a:t>
            </a:r>
            <a:endParaRPr lang="en-US" sz="5400" b="1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80679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1819</TotalTime>
  <Words>111</Words>
  <Application>Microsoft Office PowerPoint</Application>
  <PresentationFormat>عرض على الشاشة (4:3)</PresentationFormat>
  <Paragraphs>6</Paragraphs>
  <Slides>6</Slides>
  <Notes>0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2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 Theme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adam</cp:lastModifiedBy>
  <cp:revision>202</cp:revision>
  <dcterms:created xsi:type="dcterms:W3CDTF">2021-12-07T14:30:00Z</dcterms:created>
  <dcterms:modified xsi:type="dcterms:W3CDTF">2023-12-18T08:12:06Z</dcterms:modified>
</cp:coreProperties>
</file>