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46" r:id="rId3"/>
    <p:sldId id="274" r:id="rId4"/>
    <p:sldId id="347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56" d="100"/>
          <a:sy n="56" d="100"/>
        </p:scale>
        <p:origin x="160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87501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 err="1"/>
              <a:t>اعطني</a:t>
            </a:r>
            <a:r>
              <a:rPr lang="ar-EG" sz="8000" b="1" dirty="0"/>
              <a:t> إيماناً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20518"/>
            <a:ext cx="9144000" cy="907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أعطني إيماناً فأرى ما لا يرى ينقل جبـــالاً عاليـــــة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يرى المستحيل وقد صار واقعاً روح الله ليظهر ثمرك</a:t>
            </a:r>
          </a:p>
          <a:p>
            <a:pPr algn="ctr">
              <a:lnSpc>
                <a:spcPct val="150000"/>
              </a:lnSpc>
            </a:pPr>
            <a:br>
              <a:rPr lang="ar-EG" sz="6600" b="1" dirty="0"/>
            </a:br>
            <a:endParaRPr lang="en-US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44318"/>
            <a:ext cx="9144000" cy="907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ليحل سلامك في قلبي دائماً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يثبت في وجه العاصفة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سلام يفوق كل عقل سيدي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روح الله ليظهر ثمرك</a:t>
            </a:r>
          </a:p>
          <a:p>
            <a:pPr algn="ctr">
              <a:lnSpc>
                <a:spcPct val="150000"/>
              </a:lnSpc>
            </a:pPr>
            <a:br>
              <a:rPr lang="ar-EG" sz="6600" b="1" dirty="0"/>
            </a:br>
            <a:endParaRPr 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91703"/>
            <a:ext cx="9144000" cy="9233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املاني حباً واشعلني بنارك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أبقى ليسوع خادماً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يفيض قلبي له بكلام صالح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 روح الله ليظهر ثمرك</a:t>
            </a:r>
          </a:p>
          <a:p>
            <a:pPr algn="ctr">
              <a:lnSpc>
                <a:spcPct val="150000"/>
              </a:lnSpc>
            </a:pPr>
            <a:br>
              <a:rPr lang="ar-EG" sz="6600" b="1" dirty="0"/>
            </a:br>
            <a:endParaRPr lang="en-US" sz="6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1822</TotalTime>
  <Words>59</Words>
  <Application>Microsoft Office PowerPoint</Application>
  <PresentationFormat>عرض على الشاشة (4:3)</PresentationFormat>
  <Paragraphs>15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202</cp:revision>
  <dcterms:created xsi:type="dcterms:W3CDTF">2021-12-07T14:30:00Z</dcterms:created>
  <dcterms:modified xsi:type="dcterms:W3CDTF">2023-12-18T08:17:54Z</dcterms:modified>
</cp:coreProperties>
</file>