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1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5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اعطني</a:t>
            </a:r>
            <a:r>
              <a:rPr lang="ar-EG" sz="8000" b="1" dirty="0"/>
              <a:t> إيماناً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0518"/>
            <a:ext cx="9144000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أعطني إيماناً فأرى ما لا يرى ينقل جبـــالاً عاليـــــة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يرى المستحيل وقد صار واقعاً روح الله ليظهر ثمرك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4318"/>
            <a:ext cx="9144000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ليحل سلامك في قلبي دائماً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يثبت في وجه العاصفة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سلام يفوق كل عقل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روح الله ليظهر ثمرك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1703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املاني حباً واشعلني بنارك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أبقى ليسوع خادماً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يفيض قلبي له بكلام صالح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روح الله ليظهر ثمرك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59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2023-12-18T08:17:54Z</dcterms:modified>
</cp:coreProperties>
</file>