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أعظم إله وأعجب إله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دا</a:t>
            </a:r>
            <a:r>
              <a:rPr lang="ar-EG" sz="7200" b="1" dirty="0"/>
              <a:t> يَسُوع رَبِّي أعَزّ حَبيب   </a:t>
            </a:r>
          </a:p>
          <a:p>
            <a:pPr algn="ctr"/>
            <a:r>
              <a:rPr lang="ar-EG" sz="7200" b="1" dirty="0"/>
              <a:t>بَطل </a:t>
            </a:r>
            <a:r>
              <a:rPr lang="ar-EG" sz="7200" b="1" dirty="0" err="1"/>
              <a:t>الجُلجُثة</a:t>
            </a:r>
            <a:r>
              <a:rPr lang="ar-EG" sz="7200" b="1" dirty="0"/>
              <a:t> والصَّليب)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أحَبَّني حُبَّاً عَجيب</a:t>
            </a:r>
            <a:br>
              <a:rPr lang="ar-EG" sz="7200" b="1" dirty="0"/>
            </a:br>
            <a:r>
              <a:rPr lang="ar-EG" sz="7200" b="1" dirty="0"/>
              <a:t> رَبِّي يَسُوع أعظَم إلَه   </a:t>
            </a:r>
          </a:p>
          <a:p>
            <a:pPr algn="ctr"/>
            <a:r>
              <a:rPr lang="ar-EG" sz="7200" b="1" dirty="0"/>
              <a:t>رَبِّي يَسُوع أعجَب إلَه 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127127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7045"/>
            <a:ext cx="9144000" cy="659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(أعظَـم إلَـــه وِأعجَـــب إلَه)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(ما ليَّ سِـوَاه َسُوع لي الحَيَاة)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أعظَـم إلَـه وِأعْجَـب إلَـه)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13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7045"/>
            <a:ext cx="9144000" cy="659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(أعظَـم إلَـــه وِأعجَـــب إلَه)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(ما ليَّ سِـوَاه َسُوع لي الحَيَاة)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أعظَـم إلَـه وِأعْجَـب إلَـه)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6494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</a:p>
          <a:p>
            <a:pPr algn="ctr"/>
            <a:r>
              <a:rPr lang="ar-EG" sz="7200" b="1" dirty="0"/>
              <a:t>(أعظَم إلَه بَسَط الأرض </a:t>
            </a:r>
          </a:p>
          <a:p>
            <a:pPr algn="ctr"/>
            <a:r>
              <a:rPr lang="ar-EG" sz="7200" b="1" dirty="0"/>
              <a:t>ورَفَع السَّمَوَاتْ</a:t>
            </a:r>
            <a:br>
              <a:rPr lang="ar-EG" sz="7200" b="1" dirty="0"/>
            </a:br>
            <a:r>
              <a:rPr lang="ar-EG" sz="7200" b="1" dirty="0"/>
              <a:t>أعجَب إلَه وَضَع الجِبال </a:t>
            </a:r>
          </a:p>
          <a:p>
            <a:pPr algn="ctr"/>
            <a:r>
              <a:rPr lang="ar-EG" sz="7200" b="1" dirty="0"/>
              <a:t>صَنع المُحِيطـاتْ)</a:t>
            </a:r>
            <a:r>
              <a:rPr lang="ar-EG" sz="6000" b="1" dirty="0"/>
              <a:t>2</a:t>
            </a:r>
            <a:br>
              <a:rPr lang="ar-EG" sz="5400" b="1" dirty="0"/>
            </a:br>
            <a:endParaRPr lang="ar-EG" sz="5400" b="1" dirty="0"/>
          </a:p>
          <a:p>
            <a:pPr algn="ctr"/>
            <a:endParaRPr 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(فصَل اللِّيل عَن النَّهَارْ </a:t>
            </a:r>
          </a:p>
          <a:p>
            <a:pPr algn="ctr"/>
            <a:r>
              <a:rPr lang="ar-EG" sz="7200" b="1" dirty="0"/>
              <a:t>عَمَل الشَّمس مَعَ الأقمَارْ)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جَعَلَ المِياه في البِحَارْ</a:t>
            </a:r>
            <a:br>
              <a:rPr lang="ar-EG" sz="7200" b="1" dirty="0"/>
            </a:br>
            <a:r>
              <a:rPr lang="ar-EG" sz="7200" b="1" dirty="0"/>
              <a:t>رَبِّي يَسُوع أعظَم إلَه   </a:t>
            </a:r>
          </a:p>
          <a:p>
            <a:pPr algn="ctr"/>
            <a:r>
              <a:rPr lang="ar-EG" sz="7200" b="1" dirty="0"/>
              <a:t>رَبِّي يَسُوع أعجَب إلَه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7045"/>
            <a:ext cx="9144000" cy="659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(أعظَـم إلَـــه وِأعجَـــب إلَه)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(ما ليَّ سِـوَاه َسُوع لي الحَيَاة)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أعظَـم إلَـه وِأعْجَـب إلَـه)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75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649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</a:p>
          <a:p>
            <a:pPr algn="ctr"/>
            <a:r>
              <a:rPr lang="ar-EG" sz="7200" b="1" dirty="0"/>
              <a:t>(أعظَم إلَه لمَّا خَلَقني</a:t>
            </a:r>
          </a:p>
          <a:p>
            <a:pPr algn="ctr"/>
            <a:r>
              <a:rPr lang="ar-EG" sz="7200" b="1" dirty="0"/>
              <a:t> شَاء وِتكَلَّم</a:t>
            </a:r>
            <a:br>
              <a:rPr lang="ar-EG" sz="7200" b="1" dirty="0"/>
            </a:br>
            <a:r>
              <a:rPr lang="ar-EG" sz="7200" b="1" dirty="0"/>
              <a:t>أعجَب إلَه لمَّا فَدَاني </a:t>
            </a:r>
          </a:p>
          <a:p>
            <a:pPr algn="ctr"/>
            <a:r>
              <a:rPr lang="ar-EG" sz="7200" b="1" dirty="0"/>
              <a:t>جَاء وِتألَّم)</a:t>
            </a:r>
            <a:r>
              <a:rPr lang="ar-EG" sz="5400" b="1" dirty="0"/>
              <a:t>2</a:t>
            </a:r>
            <a:br>
              <a:rPr lang="ar-EG" sz="7200" b="1" dirty="0"/>
            </a:b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9781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(تألَّم أعظَم إلَه </a:t>
            </a:r>
          </a:p>
          <a:p>
            <a:pPr algn="ctr"/>
            <a:r>
              <a:rPr lang="ar-EG" sz="7200" b="1" dirty="0"/>
              <a:t>تألَّم مِنَ </a:t>
            </a:r>
            <a:r>
              <a:rPr lang="ar-EG" sz="7200" b="1" dirty="0" err="1"/>
              <a:t>الخُطاة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r>
              <a:rPr lang="ar-EG" sz="7200" b="1" dirty="0"/>
              <a:t>  </a:t>
            </a:r>
          </a:p>
          <a:p>
            <a:pPr algn="ctr"/>
            <a:r>
              <a:rPr lang="ar-EG" sz="7200" b="1" dirty="0"/>
              <a:t>تألَّم لأجلي أنا</a:t>
            </a:r>
            <a:br>
              <a:rPr lang="ar-EG" sz="7200" b="1" dirty="0"/>
            </a:br>
            <a:r>
              <a:rPr lang="ar-EG" sz="7200" b="1" dirty="0"/>
              <a:t>رَبِّي يَسُوع أعظَم إلَه   </a:t>
            </a:r>
          </a:p>
          <a:p>
            <a:pPr algn="ctr"/>
            <a:r>
              <a:rPr lang="ar-EG" sz="7200" b="1" dirty="0"/>
              <a:t>رَبِّي يَسُوع أعجَب إلَه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4577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7045"/>
            <a:ext cx="9144000" cy="659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(أعظَـم إلَـــه وِأعجَـــب إلَه)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(ما ليَّ سِـوَاه َسُوع لي الحَيَاة)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أعظَـم إلَـه وِأعْجَـب إلَـه)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6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6494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</a:t>
            </a:r>
          </a:p>
          <a:p>
            <a:pPr algn="ctr"/>
            <a:r>
              <a:rPr lang="ar-EG" sz="7200" b="1" dirty="0"/>
              <a:t>(أعظَم إلَه مَسئُول </a:t>
            </a:r>
          </a:p>
          <a:p>
            <a:pPr algn="ctr"/>
            <a:r>
              <a:rPr lang="ar-EG" sz="7200" b="1" dirty="0"/>
              <a:t>عَنِّي ومَشْغول بيَّ</a:t>
            </a:r>
            <a:br>
              <a:rPr lang="ar-EG" sz="7200" b="1" dirty="0"/>
            </a:br>
            <a:r>
              <a:rPr lang="ar-EG" sz="7200" b="1" dirty="0"/>
              <a:t>أعجَب إلَه قريب مِنِّي وعِينُــــــه عَلَيَّ)2</a:t>
            </a:r>
            <a:br>
              <a:rPr lang="ar-EG" sz="7200" b="1" dirty="0"/>
            </a:br>
            <a:br>
              <a:rPr lang="ar-EG" sz="5400" b="1" dirty="0"/>
            </a:br>
            <a:endParaRPr lang="ar-EG" sz="5400" b="1" dirty="0"/>
          </a:p>
          <a:p>
            <a:pPr algn="ctr"/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60175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249</Words>
  <Application>Microsoft Office PowerPoint</Application>
  <PresentationFormat>عرض على الشاشة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2023-12-09T08:09:41Z</dcterms:modified>
</cp:coreProperties>
</file>