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20" r:id="rId3"/>
    <p:sldId id="324" r:id="rId4"/>
    <p:sldId id="325" r:id="rId5"/>
    <p:sldId id="326" r:id="rId6"/>
    <p:sldId id="327" r:id="rId7"/>
    <p:sldId id="328" r:id="rId8"/>
    <p:sldId id="329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4"/>
            <p14:sldId id="325"/>
            <p14:sldId id="326"/>
            <p14:sldId id="327"/>
            <p14:sldId id="328"/>
            <p14:sldId id="3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/>
            <a:r>
              <a:rPr lang="ar-EG" sz="6000" b="1" dirty="0"/>
              <a:t>أعظَـــم إلَــــه وِأعجَـــــب إلَه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5400" b="1" dirty="0">
                <a:solidFill>
                  <a:srgbClr val="005024"/>
                </a:solidFill>
                <a:cs typeface="+mn-cs"/>
              </a:rPr>
              <a:t>(أعظَـــم إلَــــه   وِأعجَـــــب إلَه)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(ما ليَّ سِـــــوَاه   يَسُوع لي الحَيَاة)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EG" sz="5400" b="1" dirty="0" err="1">
                <a:solidFill>
                  <a:srgbClr val="005024"/>
                </a:solidFill>
                <a:cs typeface="+mn-cs"/>
              </a:rPr>
              <a:t>دا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 أعظَــم إلَـه   وِأعْجَــب إلَــــه)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2</a:t>
            </a:r>
          </a:p>
          <a:p>
            <a:pPr rtl="1"/>
            <a:br>
              <a:rPr lang="en-US" sz="1800" b="1" dirty="0">
                <a:solidFill>
                  <a:srgbClr val="005024"/>
                </a:solidFill>
                <a:cs typeface="+mn-cs"/>
              </a:rPr>
            </a:br>
            <a:r>
              <a:rPr lang="en-US" sz="36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aazam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elah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we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aajab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elah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2</a:t>
            </a:r>
            <a:br>
              <a:rPr lang="en-US" sz="3600" b="1" dirty="0">
                <a:solidFill>
                  <a:srgbClr val="002060"/>
                </a:solidFill>
                <a:cs typeface="+mn-cs"/>
              </a:rPr>
            </a:br>
            <a:r>
              <a:rPr lang="en-US" sz="36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malia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sewah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 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yasou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lil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hayah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2</a:t>
            </a:r>
            <a:br>
              <a:rPr lang="en-US" sz="3600" b="1" dirty="0">
                <a:solidFill>
                  <a:srgbClr val="002060"/>
                </a:solidFill>
                <a:cs typeface="+mn-cs"/>
              </a:rPr>
            </a:br>
            <a:r>
              <a:rPr lang="en-US" sz="3600" b="1" dirty="0">
                <a:solidFill>
                  <a:srgbClr val="002060"/>
                </a:solidFill>
                <a:cs typeface="+mn-cs"/>
              </a:rPr>
              <a:t>(da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aazam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elah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 we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aajab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elah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2</a:t>
            </a:r>
            <a:br>
              <a:rPr lang="en-US" sz="1000" b="1" dirty="0">
                <a:solidFill>
                  <a:srgbClr val="002060"/>
                </a:solidFill>
                <a:cs typeface="+mn-cs"/>
              </a:rPr>
            </a:br>
            <a:endParaRPr lang="ar-EG" sz="10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en-US" sz="1000" b="1" dirty="0">
                <a:solidFill>
                  <a:srgbClr val="005024"/>
                </a:solidFill>
                <a:cs typeface="+mn-cs"/>
              </a:rPr>
            </a:br>
            <a:r>
              <a:rPr lang="en-US" sz="3600" b="1" dirty="0">
                <a:solidFill>
                  <a:srgbClr val="005024"/>
                </a:solidFill>
                <a:cs typeface="+mn-cs"/>
              </a:rPr>
              <a:t>The Greatest and most wonderful God,</a:t>
            </a:r>
          </a:p>
          <a:p>
            <a:pPr rtl="1"/>
            <a:r>
              <a:rPr lang="en-US" sz="3600" b="1" dirty="0">
                <a:solidFill>
                  <a:srgbClr val="005024"/>
                </a:solidFill>
                <a:cs typeface="+mn-cs"/>
              </a:rPr>
              <a:t> Jesus, He is my life.</a:t>
            </a:r>
            <a:endParaRPr kumimoji="0" lang="ar-EG" sz="8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sz="2800" b="1" dirty="0">
                <a:cs typeface="+mn-cs"/>
              </a:rPr>
              <a:t>1-</a:t>
            </a:r>
            <a:r>
              <a:rPr lang="ar-EG" altLang="ar-EG" sz="800" b="1" dirty="0">
                <a:cs typeface="+mn-cs"/>
              </a:rPr>
              <a:t> </a:t>
            </a:r>
            <a:r>
              <a:rPr lang="ar-EG" sz="3600" b="1" dirty="0">
                <a:cs typeface="+mn-cs"/>
              </a:rPr>
              <a:t>(أعظَم إلَه بَسَط الأرض ورَفَع السَّمَوَاتْ</a:t>
            </a:r>
            <a:br>
              <a:rPr lang="ar-EG" sz="3600" b="1" dirty="0">
                <a:cs typeface="+mn-cs"/>
              </a:rPr>
            </a:br>
            <a:r>
              <a:rPr lang="ar-EG" sz="3600" b="1" dirty="0">
                <a:cs typeface="+mn-cs"/>
              </a:rPr>
              <a:t>أعجَب إلَه وَضَع الجِبال صَنع المُحِيطـاتْ)2</a:t>
            </a:r>
            <a:br>
              <a:rPr lang="ar-EG" sz="3600" b="1" dirty="0">
                <a:cs typeface="+mn-cs"/>
              </a:rPr>
            </a:br>
            <a:r>
              <a:rPr lang="ar-EG" sz="3600" b="1" dirty="0">
                <a:cs typeface="+mn-cs"/>
              </a:rPr>
              <a:t>(فصَل اللِّيل عَن النَّهَارْ   عَمَل الشَّمس مَعَ الأقمَارْ)2</a:t>
            </a:r>
            <a:br>
              <a:rPr lang="ar-EG" sz="3600" b="1" dirty="0">
                <a:cs typeface="+mn-cs"/>
              </a:rPr>
            </a:br>
            <a:r>
              <a:rPr lang="ar-EG" sz="3600" b="1" dirty="0">
                <a:cs typeface="+mn-cs"/>
              </a:rPr>
              <a:t>جَعَلَ المِياه في البِحَارْ</a:t>
            </a:r>
            <a:br>
              <a:rPr lang="ar-EG" sz="3600" b="1" dirty="0">
                <a:cs typeface="+mn-cs"/>
              </a:rPr>
            </a:br>
            <a:r>
              <a:rPr lang="ar-EG" sz="3600" b="1" dirty="0">
                <a:cs typeface="+mn-cs"/>
              </a:rPr>
              <a:t>رَبِّي يَسُوع أعظَم إلَه   رَبِّي يَسُوع أعجَب إلَه</a:t>
            </a:r>
          </a:p>
          <a:p>
            <a:pPr rtl="1"/>
            <a:br>
              <a:rPr lang="ar-EG" sz="1100" b="1" dirty="0">
                <a:cs typeface="+mn-cs"/>
              </a:rPr>
            </a:br>
            <a:r>
              <a:rPr lang="en-US" sz="2400" b="1" dirty="0" err="1">
                <a:solidFill>
                  <a:srgbClr val="FF0000"/>
                </a:solidFill>
                <a:cs typeface="+mn-cs"/>
              </a:rPr>
              <a:t>aazam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elah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basat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elarD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rafaa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elssamawat</a:t>
            </a:r>
            <a:br>
              <a:rPr lang="ar-EG" sz="2400" b="1" dirty="0">
                <a:solidFill>
                  <a:srgbClr val="FF0000"/>
                </a:solidFill>
                <a:cs typeface="+mn-cs"/>
              </a:rPr>
            </a:br>
            <a:r>
              <a:rPr lang="en-US" sz="2400" b="1" dirty="0" err="1">
                <a:solidFill>
                  <a:srgbClr val="FF0000"/>
                </a:solidFill>
                <a:cs typeface="+mn-cs"/>
              </a:rPr>
              <a:t>aajab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elah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waDaa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eljebal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Sanaa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elmohitat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)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2</a:t>
            </a:r>
            <a:br>
              <a:rPr lang="en-US" sz="2400" b="1" dirty="0">
                <a:solidFill>
                  <a:srgbClr val="FF0000"/>
                </a:solidFill>
                <a:cs typeface="+mn-cs"/>
              </a:rPr>
            </a:br>
            <a:r>
              <a:rPr lang="en-US" sz="24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faSal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ellail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aan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elnnahar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aamal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eshams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maal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aqmar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)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2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ar-EG" sz="2400" b="1" dirty="0">
                <a:solidFill>
                  <a:srgbClr val="FF0000"/>
                </a:solidFill>
                <a:cs typeface="+mn-cs"/>
              </a:rPr>
              <a:t> </a:t>
            </a:r>
            <a:endParaRPr lang="en-US" sz="2400" b="1" dirty="0">
              <a:solidFill>
                <a:srgbClr val="FF0000"/>
              </a:solidFill>
              <a:cs typeface="+mn-cs"/>
            </a:endParaRPr>
          </a:p>
          <a:p>
            <a:pPr rtl="1"/>
            <a:r>
              <a:rPr lang="en-US" sz="2400" b="1" dirty="0" err="1">
                <a:solidFill>
                  <a:srgbClr val="FF0000"/>
                </a:solidFill>
                <a:cs typeface="+mn-cs"/>
              </a:rPr>
              <a:t>jaaal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elmiah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fil’behar</a:t>
            </a:r>
            <a:br>
              <a:rPr lang="en-US" sz="2400" b="1" dirty="0">
                <a:solidFill>
                  <a:srgbClr val="FF0000"/>
                </a:solidFill>
                <a:cs typeface="+mn-cs"/>
              </a:rPr>
            </a:br>
            <a:r>
              <a:rPr lang="en-US" sz="2400" b="1" dirty="0">
                <a:solidFill>
                  <a:srgbClr val="FF0000"/>
                </a:solidFill>
                <a:cs typeface="+mn-cs"/>
              </a:rPr>
              <a:t>rabbi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yasou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aazam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elah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ar-EG" sz="2400" b="1" dirty="0">
                <a:solidFill>
                  <a:srgbClr val="FF0000"/>
                </a:solidFill>
                <a:cs typeface="+mn-cs"/>
              </a:rPr>
              <a:t>  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rabbi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yasou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aajab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elah</a:t>
            </a:r>
            <a:br>
              <a:rPr lang="ar-EG" sz="900" b="1" dirty="0">
                <a:cs typeface="+mn-cs"/>
              </a:rPr>
            </a:br>
            <a:br>
              <a:rPr lang="ar-EG" sz="900" b="1" dirty="0">
                <a:cs typeface="+mn-cs"/>
              </a:rPr>
            </a:br>
            <a:r>
              <a:rPr lang="en-US" sz="2400" b="1" dirty="0">
                <a:cs typeface="+mn-cs"/>
              </a:rPr>
              <a:t>The greatest God created heaven and earth with</a:t>
            </a:r>
          </a:p>
          <a:p>
            <a:pPr rtl="1"/>
            <a:r>
              <a:rPr lang="en-US" sz="2400" b="1" dirty="0">
                <a:cs typeface="+mn-cs"/>
              </a:rPr>
              <a:t> mountains and oceans. He separated day from night,</a:t>
            </a:r>
          </a:p>
          <a:p>
            <a:pPr rtl="1"/>
            <a:r>
              <a:rPr lang="en-US" sz="2400" b="1" dirty="0">
                <a:cs typeface="+mn-cs"/>
              </a:rPr>
              <a:t> created suns and moons and filled the seas with water.</a:t>
            </a:r>
            <a:endParaRPr kumimoji="0" lang="ar-EG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448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5400" b="1" dirty="0">
                <a:solidFill>
                  <a:srgbClr val="005024"/>
                </a:solidFill>
                <a:cs typeface="+mn-cs"/>
              </a:rPr>
              <a:t>(أعظَـــم إلَــــه   وِأعجَـــــب إلَه)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(ما ليَّ سِـــــوَاه   يَسُوع لي الحَيَاة)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EG" sz="5400" b="1" dirty="0" err="1">
                <a:solidFill>
                  <a:srgbClr val="005024"/>
                </a:solidFill>
                <a:cs typeface="+mn-cs"/>
              </a:rPr>
              <a:t>دا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 أعظَــم إلَـه   وِأعْجَــب إلَــــه)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2</a:t>
            </a:r>
          </a:p>
          <a:p>
            <a:pPr rtl="1"/>
            <a:br>
              <a:rPr lang="en-US" sz="1800" b="1" dirty="0">
                <a:solidFill>
                  <a:srgbClr val="005024"/>
                </a:solidFill>
                <a:cs typeface="+mn-cs"/>
              </a:rPr>
            </a:br>
            <a:r>
              <a:rPr lang="en-US" sz="36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aazam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elah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we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aajab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elah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2</a:t>
            </a:r>
            <a:br>
              <a:rPr lang="en-US" sz="3600" b="1" dirty="0">
                <a:solidFill>
                  <a:srgbClr val="002060"/>
                </a:solidFill>
                <a:cs typeface="+mn-cs"/>
              </a:rPr>
            </a:br>
            <a:r>
              <a:rPr lang="en-US" sz="36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malia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sewah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 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yasou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lil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hayah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2</a:t>
            </a:r>
            <a:br>
              <a:rPr lang="en-US" sz="3600" b="1" dirty="0">
                <a:solidFill>
                  <a:srgbClr val="002060"/>
                </a:solidFill>
                <a:cs typeface="+mn-cs"/>
              </a:rPr>
            </a:br>
            <a:r>
              <a:rPr lang="en-US" sz="3600" b="1" dirty="0">
                <a:solidFill>
                  <a:srgbClr val="002060"/>
                </a:solidFill>
                <a:cs typeface="+mn-cs"/>
              </a:rPr>
              <a:t>(da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aazam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elah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 we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aajab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elah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2</a:t>
            </a:r>
            <a:br>
              <a:rPr lang="en-US" sz="1000" b="1" dirty="0">
                <a:solidFill>
                  <a:srgbClr val="002060"/>
                </a:solidFill>
                <a:cs typeface="+mn-cs"/>
              </a:rPr>
            </a:br>
            <a:endParaRPr lang="ar-EG" sz="10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en-US" sz="1000" b="1" dirty="0">
                <a:solidFill>
                  <a:srgbClr val="005024"/>
                </a:solidFill>
                <a:cs typeface="+mn-cs"/>
              </a:rPr>
            </a:br>
            <a:r>
              <a:rPr lang="en-US" sz="3600" b="1" dirty="0">
                <a:solidFill>
                  <a:srgbClr val="005024"/>
                </a:solidFill>
                <a:cs typeface="+mn-cs"/>
              </a:rPr>
              <a:t>The Greatest and most wonderful God,</a:t>
            </a:r>
          </a:p>
          <a:p>
            <a:pPr rtl="1"/>
            <a:r>
              <a:rPr lang="en-US" sz="3600" b="1" dirty="0">
                <a:solidFill>
                  <a:srgbClr val="005024"/>
                </a:solidFill>
                <a:cs typeface="+mn-cs"/>
              </a:rPr>
              <a:t> Jesus, He is my life.</a:t>
            </a:r>
            <a:endParaRPr kumimoji="0" lang="ar-EG" sz="8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7087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sz="3600" b="1" dirty="0">
                <a:cs typeface="+mn-cs"/>
              </a:rPr>
              <a:t>2-</a:t>
            </a:r>
            <a:r>
              <a:rPr lang="ar-EG" altLang="ar-EG" sz="1000" b="1" dirty="0">
                <a:cs typeface="+mn-cs"/>
              </a:rPr>
              <a:t> </a:t>
            </a:r>
            <a:r>
              <a:rPr lang="ar-EG" sz="4000" b="1" dirty="0">
                <a:cs typeface="+mn-cs"/>
              </a:rPr>
              <a:t>(أعظَم إلَه لمَّا خَلَقني شَاء وِتكَلَّم</a:t>
            </a:r>
            <a:br>
              <a:rPr lang="ar-EG" sz="4000" b="1" dirty="0">
                <a:cs typeface="+mn-cs"/>
              </a:rPr>
            </a:br>
            <a:r>
              <a:rPr lang="ar-EG" sz="4000" b="1" dirty="0">
                <a:cs typeface="+mn-cs"/>
              </a:rPr>
              <a:t>أعجَب إلَه لمَّا فَدَانـــــي جَاء وِتألَّم)</a:t>
            </a:r>
            <a:r>
              <a:rPr lang="ar-EG" sz="3200" b="1" dirty="0">
                <a:cs typeface="+mn-cs"/>
              </a:rPr>
              <a:t>2</a:t>
            </a:r>
            <a:br>
              <a:rPr lang="ar-EG" sz="4000" b="1" dirty="0">
                <a:cs typeface="+mn-cs"/>
              </a:rPr>
            </a:br>
            <a:r>
              <a:rPr lang="ar-EG" sz="4000" b="1" dirty="0">
                <a:cs typeface="+mn-cs"/>
              </a:rPr>
              <a:t>(تألَّم أعظَم إلَه تألَّم مِنَ </a:t>
            </a:r>
            <a:r>
              <a:rPr lang="ar-EG" sz="4000" b="1" dirty="0" err="1">
                <a:cs typeface="+mn-cs"/>
              </a:rPr>
              <a:t>الخُطاة</a:t>
            </a:r>
            <a:r>
              <a:rPr lang="ar-EG" sz="4000" b="1" dirty="0">
                <a:cs typeface="+mn-cs"/>
              </a:rPr>
              <a:t>)</a:t>
            </a:r>
            <a:r>
              <a:rPr lang="ar-EG" sz="2800" b="1" dirty="0">
                <a:cs typeface="+mn-cs"/>
              </a:rPr>
              <a:t>2</a:t>
            </a:r>
            <a:r>
              <a:rPr lang="ar-SA" sz="4000" b="1" dirty="0">
                <a:cs typeface="+mn-cs"/>
              </a:rPr>
              <a:t>  </a:t>
            </a:r>
            <a:r>
              <a:rPr lang="ar-EG" sz="4000" b="1" dirty="0">
                <a:cs typeface="+mn-cs"/>
              </a:rPr>
              <a:t>تألَّم لأجلي أن</a:t>
            </a:r>
            <a:r>
              <a:rPr lang="ar-SA" sz="4000" b="1" dirty="0">
                <a:cs typeface="+mn-cs"/>
              </a:rPr>
              <a:t>ا</a:t>
            </a:r>
            <a:br>
              <a:rPr lang="ar-EG" sz="3200" b="1" dirty="0">
                <a:cs typeface="+mn-cs"/>
              </a:rPr>
            </a:br>
            <a:r>
              <a:rPr lang="ar-EG" sz="4000" b="1" dirty="0">
                <a:cs typeface="+mn-cs"/>
              </a:rPr>
              <a:t>رَبِّي يَسُوع أعظَم إلَه   رَبِّي يَسُوع أعجَب إلَه</a:t>
            </a:r>
          </a:p>
          <a:p>
            <a:pPr rtl="1"/>
            <a:br>
              <a:rPr lang="ar-EG" sz="1800" b="1" dirty="0">
                <a:cs typeface="+mn-cs"/>
              </a:rPr>
            </a:br>
            <a:r>
              <a:rPr lang="en-US" sz="24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aazam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elah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lamma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khalaqni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shaa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takallam</a:t>
            </a:r>
            <a:br>
              <a:rPr lang="ar-EG" sz="2400" b="1" dirty="0">
                <a:solidFill>
                  <a:srgbClr val="FF0000"/>
                </a:solidFill>
                <a:cs typeface="+mn-cs"/>
              </a:rPr>
            </a:br>
            <a:r>
              <a:rPr lang="en-US" sz="2400" b="1" dirty="0" err="1">
                <a:solidFill>
                  <a:srgbClr val="FF0000"/>
                </a:solidFill>
                <a:cs typeface="+mn-cs"/>
              </a:rPr>
              <a:t>aajab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elah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lamma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fadani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jaa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wetaallam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)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2</a:t>
            </a:r>
            <a:br>
              <a:rPr lang="en-US" sz="2400" b="1" dirty="0">
                <a:solidFill>
                  <a:srgbClr val="FF0000"/>
                </a:solidFill>
                <a:cs typeface="+mn-cs"/>
              </a:rPr>
            </a:br>
            <a:r>
              <a:rPr lang="en-US" sz="24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taallam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aazam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elah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  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taallam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men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alkhotah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)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2</a:t>
            </a:r>
            <a:br>
              <a:rPr lang="ar-EG" sz="2400" b="1" dirty="0">
                <a:solidFill>
                  <a:srgbClr val="FF0000"/>
                </a:solidFill>
                <a:cs typeface="+mn-cs"/>
              </a:rPr>
            </a:br>
            <a:r>
              <a:rPr lang="en-US" sz="2400" b="1" dirty="0" err="1">
                <a:solidFill>
                  <a:srgbClr val="FF0000"/>
                </a:solidFill>
                <a:cs typeface="+mn-cs"/>
              </a:rPr>
              <a:t>taallam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le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ajli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ana</a:t>
            </a:r>
            <a:br>
              <a:rPr lang="en-US" sz="2400" b="1" dirty="0">
                <a:solidFill>
                  <a:srgbClr val="FF0000"/>
                </a:solidFill>
                <a:cs typeface="+mn-cs"/>
              </a:rPr>
            </a:br>
            <a:r>
              <a:rPr lang="en-US" sz="2400" b="1" dirty="0">
                <a:solidFill>
                  <a:srgbClr val="FF0000"/>
                </a:solidFill>
                <a:cs typeface="+mn-cs"/>
              </a:rPr>
              <a:t>rabbi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yasou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aazam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elah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   rabbi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yasou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aajab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elah</a:t>
            </a:r>
            <a:br>
              <a:rPr lang="ar-EG" sz="1000" b="1" dirty="0">
                <a:cs typeface="+mn-cs"/>
              </a:rPr>
            </a:br>
            <a:br>
              <a:rPr lang="ar-EG" sz="1000" b="1" dirty="0">
                <a:cs typeface="+mn-cs"/>
              </a:rPr>
            </a:br>
            <a:r>
              <a:rPr lang="en-US" sz="2400" b="1" dirty="0">
                <a:cs typeface="+mn-cs"/>
              </a:rPr>
              <a:t>The greatest God said a word and created me.</a:t>
            </a:r>
          </a:p>
          <a:p>
            <a:pPr rtl="1"/>
            <a:r>
              <a:rPr lang="en-US" sz="2400" b="1" dirty="0">
                <a:cs typeface="+mn-cs"/>
              </a:rPr>
              <a:t> He is wonderful to come to redeem me; suffering by sinners.</a:t>
            </a:r>
          </a:p>
          <a:p>
            <a:pPr rtl="1"/>
            <a:r>
              <a:rPr lang="en-US" sz="2400" b="1" dirty="0">
                <a:cs typeface="+mn-cs"/>
              </a:rPr>
              <a:t> Lord Jesus is the greatest and most wonderful God</a:t>
            </a:r>
            <a:r>
              <a:rPr lang="en-US" sz="2800" b="1" dirty="0">
                <a:cs typeface="+mn-cs"/>
              </a:rPr>
              <a:t>.</a:t>
            </a:r>
            <a:endParaRPr kumimoji="0" lang="ar-EG" sz="6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1870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5400" b="1" dirty="0">
                <a:solidFill>
                  <a:srgbClr val="005024"/>
                </a:solidFill>
                <a:cs typeface="+mn-cs"/>
              </a:rPr>
              <a:t>(أعظَـــم إلَــــه   وِأعجَـــــب إلَه)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(ما ليَّ سِـــــوَاه   يَسُوع لي الحَيَاة)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EG" sz="5400" b="1" dirty="0" err="1">
                <a:solidFill>
                  <a:srgbClr val="005024"/>
                </a:solidFill>
                <a:cs typeface="+mn-cs"/>
              </a:rPr>
              <a:t>دا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 أعظَــم إلَـه   وِأعْجَــب إلَــــه)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2</a:t>
            </a:r>
          </a:p>
          <a:p>
            <a:pPr rtl="1"/>
            <a:br>
              <a:rPr lang="en-US" sz="1800" b="1" dirty="0">
                <a:solidFill>
                  <a:srgbClr val="005024"/>
                </a:solidFill>
                <a:cs typeface="+mn-cs"/>
              </a:rPr>
            </a:br>
            <a:r>
              <a:rPr lang="en-US" sz="36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aazam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elah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we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aajab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elah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2</a:t>
            </a:r>
            <a:br>
              <a:rPr lang="en-US" sz="3600" b="1" dirty="0">
                <a:solidFill>
                  <a:srgbClr val="002060"/>
                </a:solidFill>
                <a:cs typeface="+mn-cs"/>
              </a:rPr>
            </a:br>
            <a:r>
              <a:rPr lang="en-US" sz="36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malia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sewah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 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yasou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lil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hayah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2</a:t>
            </a:r>
            <a:br>
              <a:rPr lang="en-US" sz="3600" b="1" dirty="0">
                <a:solidFill>
                  <a:srgbClr val="002060"/>
                </a:solidFill>
                <a:cs typeface="+mn-cs"/>
              </a:rPr>
            </a:br>
            <a:r>
              <a:rPr lang="en-US" sz="3600" b="1" dirty="0">
                <a:solidFill>
                  <a:srgbClr val="002060"/>
                </a:solidFill>
                <a:cs typeface="+mn-cs"/>
              </a:rPr>
              <a:t>(da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aazam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elah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 we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aajab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elah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2</a:t>
            </a:r>
            <a:br>
              <a:rPr lang="en-US" sz="1000" b="1" dirty="0">
                <a:solidFill>
                  <a:srgbClr val="002060"/>
                </a:solidFill>
                <a:cs typeface="+mn-cs"/>
              </a:rPr>
            </a:br>
            <a:endParaRPr lang="ar-EG" sz="10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en-US" sz="1000" b="1" dirty="0">
                <a:solidFill>
                  <a:srgbClr val="005024"/>
                </a:solidFill>
                <a:cs typeface="+mn-cs"/>
              </a:rPr>
            </a:br>
            <a:r>
              <a:rPr lang="en-US" sz="3600" b="1" dirty="0">
                <a:solidFill>
                  <a:srgbClr val="005024"/>
                </a:solidFill>
                <a:cs typeface="+mn-cs"/>
              </a:rPr>
              <a:t>The Greatest and most wonderful God,</a:t>
            </a:r>
          </a:p>
          <a:p>
            <a:pPr rtl="1"/>
            <a:r>
              <a:rPr lang="en-US" sz="3600" b="1" dirty="0">
                <a:solidFill>
                  <a:srgbClr val="005024"/>
                </a:solidFill>
                <a:cs typeface="+mn-cs"/>
              </a:rPr>
              <a:t> Jesus, He is my life.</a:t>
            </a:r>
            <a:endParaRPr kumimoji="0" lang="ar-EG" sz="8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6308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altLang="ar-EG" sz="2800" b="1" dirty="0">
                <a:cs typeface="+mn-cs"/>
              </a:rPr>
              <a:t>3</a:t>
            </a:r>
            <a:r>
              <a:rPr lang="ar-EG" altLang="ar-EG" sz="2800" b="1" dirty="0">
                <a:cs typeface="+mn-cs"/>
              </a:rPr>
              <a:t>-</a:t>
            </a:r>
            <a:r>
              <a:rPr lang="ar-EG" altLang="ar-EG" sz="800" b="1" dirty="0">
                <a:cs typeface="+mn-cs"/>
              </a:rPr>
              <a:t> </a:t>
            </a:r>
            <a:r>
              <a:rPr lang="ar-EG" sz="3600" b="1" dirty="0">
                <a:cs typeface="+mn-cs"/>
              </a:rPr>
              <a:t>(أعظَم إلَه مَسئُول عَنِّي ومَشْغول بيَّ</a:t>
            </a:r>
            <a:br>
              <a:rPr lang="ar-EG" sz="3600" b="1" dirty="0">
                <a:cs typeface="+mn-cs"/>
              </a:rPr>
            </a:br>
            <a:r>
              <a:rPr lang="ar-EG" sz="3600" b="1" dirty="0">
                <a:cs typeface="+mn-cs"/>
              </a:rPr>
              <a:t>أعجَب إلَه قريب مِنِّي وعِينُــــــه عَلَيَّ)2</a:t>
            </a:r>
            <a:br>
              <a:rPr lang="ar-EG" sz="3600" b="1" dirty="0">
                <a:cs typeface="+mn-cs"/>
              </a:rPr>
            </a:br>
            <a:r>
              <a:rPr lang="ar-EG" sz="3600" b="1" dirty="0">
                <a:cs typeface="+mn-cs"/>
              </a:rPr>
              <a:t>(</a:t>
            </a:r>
            <a:r>
              <a:rPr lang="ar-EG" sz="3600" b="1" dirty="0" err="1">
                <a:cs typeface="+mn-cs"/>
              </a:rPr>
              <a:t>دا</a:t>
            </a:r>
            <a:r>
              <a:rPr lang="ar-EG" sz="3600" b="1" dirty="0">
                <a:cs typeface="+mn-cs"/>
              </a:rPr>
              <a:t> يَسُوع رَبِّي أعَزّ حَبيب   بَطل </a:t>
            </a:r>
            <a:r>
              <a:rPr lang="ar-EG" sz="3600" b="1" dirty="0" err="1">
                <a:cs typeface="+mn-cs"/>
              </a:rPr>
              <a:t>الجُلجُثة</a:t>
            </a:r>
            <a:r>
              <a:rPr lang="ar-EG" sz="3600" b="1" dirty="0">
                <a:cs typeface="+mn-cs"/>
              </a:rPr>
              <a:t> والصَّليب)2</a:t>
            </a:r>
            <a:br>
              <a:rPr lang="ar-EG" sz="3600" b="1" dirty="0">
                <a:cs typeface="+mn-cs"/>
              </a:rPr>
            </a:br>
            <a:r>
              <a:rPr lang="ar-EG" sz="3600" b="1" dirty="0">
                <a:cs typeface="+mn-cs"/>
              </a:rPr>
              <a:t>أحَبَّني حُبَّاً عَجيب</a:t>
            </a:r>
            <a:br>
              <a:rPr lang="ar-EG" sz="2800" b="1" dirty="0">
                <a:cs typeface="+mn-cs"/>
              </a:rPr>
            </a:br>
            <a:r>
              <a:rPr lang="ar-EG" sz="2800" b="1" dirty="0">
                <a:cs typeface="+mn-cs"/>
              </a:rPr>
              <a:t> </a:t>
            </a:r>
            <a:r>
              <a:rPr lang="ar-EG" sz="3600" b="1" dirty="0">
                <a:cs typeface="+mn-cs"/>
              </a:rPr>
              <a:t>رَبِّي يَسُوع أعظَم إلَه   رَبِّي يَسُوع أعجَب إلَه</a:t>
            </a:r>
          </a:p>
          <a:p>
            <a:pPr rtl="1"/>
            <a:r>
              <a:rPr lang="ar-EG" sz="1100" b="1" dirty="0">
                <a:cs typeface="+mn-cs"/>
              </a:rPr>
              <a:t> </a:t>
            </a:r>
            <a:br>
              <a:rPr lang="ar-EG" sz="2800" b="1" dirty="0"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aazam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elah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masaol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aanni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mashghool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bia</a:t>
            </a:r>
            <a:br>
              <a:rPr lang="ar-EG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aajab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elah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areeb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menni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aeno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aalayya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(da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yasou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rabbi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aaz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habib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 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batal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eljoljotha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elSSalib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ar-EG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ahabbani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hobban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aajeeb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rabbi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yasou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aazam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elah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   rabbi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yasou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aajab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elah</a:t>
            </a:r>
            <a:br>
              <a:rPr lang="ar-EG" sz="1000" b="1" dirty="0">
                <a:cs typeface="+mn-cs"/>
              </a:rPr>
            </a:br>
            <a:br>
              <a:rPr lang="ar-EG" sz="500" b="1" dirty="0">
                <a:cs typeface="+mn-cs"/>
              </a:rPr>
            </a:br>
            <a:r>
              <a:rPr lang="en-US" sz="2400" b="1" dirty="0">
                <a:cs typeface="+mn-cs"/>
              </a:rPr>
              <a:t>The greatest God cares for me and is close to me.</a:t>
            </a:r>
          </a:p>
          <a:p>
            <a:pPr rtl="1"/>
            <a:r>
              <a:rPr lang="en-US" sz="2400" b="1" dirty="0">
                <a:cs typeface="+mn-cs"/>
              </a:rPr>
              <a:t> Lord Jesus is the hero of Calvary and the cross, </a:t>
            </a:r>
          </a:p>
          <a:p>
            <a:pPr rtl="1"/>
            <a:r>
              <a:rPr lang="en-US" sz="2400" b="1" dirty="0">
                <a:cs typeface="+mn-cs"/>
              </a:rPr>
              <a:t>He loved me tremendously.</a:t>
            </a:r>
            <a:endParaRPr kumimoji="0" lang="ar-EG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0211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5400" b="1" dirty="0">
                <a:solidFill>
                  <a:srgbClr val="005024"/>
                </a:solidFill>
                <a:cs typeface="+mn-cs"/>
              </a:rPr>
              <a:t>(أعظَـــم إلَــــه   وِأعجَـــــب إلَه)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(ما ليَّ سِـــــوَاه   يَسُوع لي الحَيَاة)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EG" sz="5400" b="1" dirty="0" err="1">
                <a:solidFill>
                  <a:srgbClr val="005024"/>
                </a:solidFill>
                <a:cs typeface="+mn-cs"/>
              </a:rPr>
              <a:t>دا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 أعظَــم إلَـه   وِأعْجَــب إلَــــه)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2</a:t>
            </a:r>
          </a:p>
          <a:p>
            <a:pPr rtl="1"/>
            <a:br>
              <a:rPr lang="en-US" sz="1800" b="1" dirty="0">
                <a:solidFill>
                  <a:srgbClr val="005024"/>
                </a:solidFill>
                <a:cs typeface="+mn-cs"/>
              </a:rPr>
            </a:br>
            <a:r>
              <a:rPr lang="en-US" sz="36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aazam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elah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we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aajab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elah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2</a:t>
            </a:r>
            <a:br>
              <a:rPr lang="en-US" sz="3600" b="1" dirty="0">
                <a:solidFill>
                  <a:srgbClr val="002060"/>
                </a:solidFill>
                <a:cs typeface="+mn-cs"/>
              </a:rPr>
            </a:br>
            <a:r>
              <a:rPr lang="en-US" sz="36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malia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sewah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 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yasou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lil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hayah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2</a:t>
            </a:r>
            <a:br>
              <a:rPr lang="en-US" sz="3600" b="1" dirty="0">
                <a:solidFill>
                  <a:srgbClr val="002060"/>
                </a:solidFill>
                <a:cs typeface="+mn-cs"/>
              </a:rPr>
            </a:br>
            <a:r>
              <a:rPr lang="en-US" sz="3600" b="1" dirty="0">
                <a:solidFill>
                  <a:srgbClr val="002060"/>
                </a:solidFill>
                <a:cs typeface="+mn-cs"/>
              </a:rPr>
              <a:t>(da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aazam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elah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 we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aajab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elah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2</a:t>
            </a:r>
            <a:br>
              <a:rPr lang="en-US" sz="1000" b="1" dirty="0">
                <a:solidFill>
                  <a:srgbClr val="002060"/>
                </a:solidFill>
                <a:cs typeface="+mn-cs"/>
              </a:rPr>
            </a:br>
            <a:endParaRPr lang="ar-EG" sz="10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en-US" sz="1000" b="1" dirty="0">
                <a:solidFill>
                  <a:srgbClr val="005024"/>
                </a:solidFill>
                <a:cs typeface="+mn-cs"/>
              </a:rPr>
            </a:br>
            <a:r>
              <a:rPr lang="en-US" sz="3600" b="1" dirty="0">
                <a:solidFill>
                  <a:srgbClr val="005024"/>
                </a:solidFill>
                <a:cs typeface="+mn-cs"/>
              </a:rPr>
              <a:t>The Greatest and most wonderful God,</a:t>
            </a:r>
          </a:p>
          <a:p>
            <a:pPr rtl="1"/>
            <a:r>
              <a:rPr lang="en-US" sz="3600" b="1" dirty="0">
                <a:solidFill>
                  <a:srgbClr val="005024"/>
                </a:solidFill>
                <a:cs typeface="+mn-cs"/>
              </a:rPr>
              <a:t> Jesus, He is my life.</a:t>
            </a:r>
            <a:endParaRPr kumimoji="0" lang="ar-EG" sz="8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3315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5079</TotalTime>
  <Words>646</Words>
  <Application>Microsoft Office PowerPoint</Application>
  <PresentationFormat>عرض على الشاشة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489</cp:revision>
  <dcterms:created xsi:type="dcterms:W3CDTF">2021-12-07T14:30:00Z</dcterms:created>
  <dcterms:modified xsi:type="dcterms:W3CDTF">2023-12-09T08:23:21Z</dcterms:modified>
</cp:coreProperties>
</file>