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46" r:id="rId3"/>
    <p:sldId id="274" r:id="rId4"/>
    <p:sldId id="347" r:id="rId5"/>
    <p:sldId id="348" r:id="rId6"/>
    <p:sldId id="349" r:id="rId7"/>
    <p:sldId id="354" r:id="rId8"/>
    <p:sldId id="351" r:id="rId9"/>
    <p:sldId id="352" r:id="rId10"/>
    <p:sldId id="355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4"/>
            <p14:sldId id="351"/>
            <p14:sldId id="352"/>
            <p14:sldId id="35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90" d="100"/>
          <a:sy n="90" d="100"/>
        </p:scale>
        <p:origin x="1592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أعظم نعمتك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286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أعظم نعمتك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واعطي المجد لك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الشكر </a:t>
            </a:r>
            <a:r>
              <a:rPr lang="ar-EG" sz="8000" b="1" dirty="0" err="1">
                <a:solidFill>
                  <a:srgbClr val="003300"/>
                </a:solidFill>
              </a:rPr>
              <a:t>يارب</a:t>
            </a:r>
            <a:r>
              <a:rPr lang="ar-EG" sz="8000" b="1" dirty="0">
                <a:solidFill>
                  <a:srgbClr val="003300"/>
                </a:solidFill>
              </a:rPr>
              <a:t> لك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والحمد </a:t>
            </a:r>
            <a:r>
              <a:rPr lang="ar-EG" sz="8000" b="1" dirty="0" err="1">
                <a:solidFill>
                  <a:srgbClr val="003300"/>
                </a:solidFill>
              </a:rPr>
              <a:t>يارب</a:t>
            </a:r>
            <a:r>
              <a:rPr lang="ar-EG" sz="8000" b="1" dirty="0">
                <a:solidFill>
                  <a:srgbClr val="003300"/>
                </a:solidFill>
              </a:rPr>
              <a:t> لك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573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6220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000" b="1" dirty="0"/>
              <a:t>1-</a:t>
            </a:r>
            <a:r>
              <a:rPr lang="ar-EG" sz="8000" b="1" dirty="0"/>
              <a:t> ما كان يخطر ببالي</a:t>
            </a:r>
            <a:br>
              <a:rPr lang="ar-EG" sz="8000" b="1" dirty="0"/>
            </a:br>
            <a:r>
              <a:rPr lang="ar-EG" sz="8000" b="1" dirty="0"/>
              <a:t> يسوع الحبيب</a:t>
            </a:r>
            <a:br>
              <a:rPr lang="ar-EG" sz="8000" b="1" dirty="0"/>
            </a:br>
            <a:r>
              <a:rPr lang="ar-EG" sz="8000" b="1" dirty="0" err="1"/>
              <a:t>ييجي</a:t>
            </a:r>
            <a:r>
              <a:rPr lang="ar-EG" sz="8000" b="1" dirty="0"/>
              <a:t> </a:t>
            </a:r>
            <a:r>
              <a:rPr lang="ar-EG" sz="8000" b="1" dirty="0" err="1"/>
              <a:t>وياخد</a:t>
            </a:r>
            <a:r>
              <a:rPr lang="ar-EG" sz="8000" b="1" dirty="0"/>
              <a:t> مكاني</a:t>
            </a:r>
            <a:br>
              <a:rPr lang="ar-EG" sz="8000" b="1" dirty="0"/>
            </a:br>
            <a:r>
              <a:rPr lang="ar-EG" sz="8000" b="1" dirty="0"/>
              <a:t> ويصلب ع الصليب</a:t>
            </a: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220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والذنب </a:t>
            </a:r>
            <a:r>
              <a:rPr lang="ar-EG" sz="8000" b="1" dirty="0" err="1"/>
              <a:t>يارب</a:t>
            </a:r>
            <a:r>
              <a:rPr lang="ar-EG" sz="8000" b="1" dirty="0"/>
              <a:t> ذنبي</a:t>
            </a:r>
            <a:br>
              <a:rPr lang="ar-EG" sz="8000" b="1" dirty="0"/>
            </a:br>
            <a:r>
              <a:rPr lang="ar-EG" sz="8000" b="1" dirty="0"/>
              <a:t> وأنا اللي أخطيت</a:t>
            </a:r>
            <a:br>
              <a:rPr lang="ar-EG" sz="8000" b="1" dirty="0"/>
            </a:br>
            <a:r>
              <a:rPr lang="ar-EG" sz="8000" b="1" dirty="0"/>
              <a:t>والجرم </a:t>
            </a:r>
            <a:r>
              <a:rPr lang="ar-EG" sz="8000" b="1" dirty="0" err="1"/>
              <a:t>يارب</a:t>
            </a:r>
            <a:r>
              <a:rPr lang="ar-EG" sz="8000" b="1" dirty="0"/>
              <a:t> جرمي</a:t>
            </a:r>
            <a:br>
              <a:rPr lang="ar-EG" sz="8000" b="1" dirty="0"/>
            </a:br>
            <a:r>
              <a:rPr lang="ar-EG" sz="8000" b="1" dirty="0"/>
              <a:t> وأنا اللي عصيت</a:t>
            </a: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286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أعظم نعمتك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واعطي المجد لك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الشكر </a:t>
            </a:r>
            <a:r>
              <a:rPr lang="ar-EG" sz="8000" b="1" dirty="0" err="1">
                <a:solidFill>
                  <a:srgbClr val="003300"/>
                </a:solidFill>
              </a:rPr>
              <a:t>يارب</a:t>
            </a:r>
            <a:r>
              <a:rPr lang="ar-EG" sz="8000" b="1" dirty="0">
                <a:solidFill>
                  <a:srgbClr val="003300"/>
                </a:solidFill>
              </a:rPr>
              <a:t> لك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والحمد </a:t>
            </a:r>
            <a:r>
              <a:rPr lang="ar-EG" sz="8000" b="1" dirty="0" err="1">
                <a:solidFill>
                  <a:srgbClr val="003300"/>
                </a:solidFill>
              </a:rPr>
              <a:t>يارب</a:t>
            </a:r>
            <a:r>
              <a:rPr lang="ar-EG" sz="8000" b="1" dirty="0">
                <a:solidFill>
                  <a:srgbClr val="003300"/>
                </a:solidFill>
              </a:rPr>
              <a:t> لك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6220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000" b="1" dirty="0"/>
              <a:t>2-</a:t>
            </a:r>
            <a:r>
              <a:rPr lang="ar-EG" sz="8000" b="1" dirty="0"/>
              <a:t> اية اللي شفته فيَّ</a:t>
            </a:r>
            <a:br>
              <a:rPr lang="ar-EG" sz="8000" b="1" dirty="0"/>
            </a:br>
            <a:r>
              <a:rPr lang="ar-EG" sz="8000" b="1" dirty="0"/>
              <a:t> من حسن أو جمال</a:t>
            </a:r>
            <a:br>
              <a:rPr lang="ar-EG" sz="8000" b="1" dirty="0"/>
            </a:br>
            <a:r>
              <a:rPr lang="ar-EG" sz="8000" b="1" dirty="0"/>
              <a:t>حتى تنظر إليَّ</a:t>
            </a:r>
            <a:br>
              <a:rPr lang="ar-EG" sz="8000" b="1" dirty="0"/>
            </a:br>
            <a:r>
              <a:rPr lang="ar-EG" sz="8000" b="1" dirty="0"/>
              <a:t>بحب فاق الخيال</a:t>
            </a:r>
            <a:endParaRPr lang="en-US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وأنا ضربة طرية</a:t>
            </a:r>
            <a:br>
              <a:rPr lang="ar-EG" sz="8000" b="1" dirty="0"/>
            </a:br>
            <a:r>
              <a:rPr lang="ar-EG" sz="8000" b="1" dirty="0"/>
              <a:t>خالية من الصلاح</a:t>
            </a:r>
            <a:br>
              <a:rPr lang="ar-EG" sz="8000" b="1" dirty="0"/>
            </a:br>
            <a:r>
              <a:rPr lang="ar-EG" sz="8000" b="1" dirty="0"/>
              <a:t>من رأسي لرجليَّ</a:t>
            </a:r>
            <a:br>
              <a:rPr lang="ar-EG" sz="8000" b="1" dirty="0"/>
            </a:br>
            <a:r>
              <a:rPr lang="ar-EG" sz="8000" b="1" dirty="0"/>
              <a:t>ما فيَّ أبداً صلاح</a:t>
            </a:r>
            <a:endParaRPr lang="en-US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286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أعظم نعمتك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واعطي المجد لك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الشكر </a:t>
            </a:r>
            <a:r>
              <a:rPr lang="ar-EG" sz="8000" b="1" dirty="0" err="1">
                <a:solidFill>
                  <a:srgbClr val="003300"/>
                </a:solidFill>
              </a:rPr>
              <a:t>يارب</a:t>
            </a:r>
            <a:r>
              <a:rPr lang="ar-EG" sz="8000" b="1" dirty="0">
                <a:solidFill>
                  <a:srgbClr val="003300"/>
                </a:solidFill>
              </a:rPr>
              <a:t> لك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والحمد </a:t>
            </a:r>
            <a:r>
              <a:rPr lang="ar-EG" sz="8000" b="1" dirty="0" err="1">
                <a:solidFill>
                  <a:srgbClr val="003300"/>
                </a:solidFill>
              </a:rPr>
              <a:t>يارب</a:t>
            </a:r>
            <a:r>
              <a:rPr lang="ar-EG" sz="8000" b="1" dirty="0">
                <a:solidFill>
                  <a:srgbClr val="003300"/>
                </a:solidFill>
              </a:rPr>
              <a:t> لك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973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6220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000" b="1" dirty="0"/>
              <a:t>3-</a:t>
            </a:r>
            <a:r>
              <a:rPr lang="ar-EG" sz="8000" b="1" dirty="0"/>
              <a:t> غفر لي كل ذنوبي</a:t>
            </a:r>
            <a:br>
              <a:rPr lang="ar-EG" sz="8000" b="1" dirty="0"/>
            </a:br>
            <a:r>
              <a:rPr lang="ar-EG" sz="8000" b="1" dirty="0"/>
              <a:t>وستر العيوب</a:t>
            </a:r>
            <a:br>
              <a:rPr lang="ar-EG" sz="8000" b="1" dirty="0"/>
            </a:br>
            <a:r>
              <a:rPr lang="ar-EG" sz="8000" b="1" dirty="0"/>
              <a:t>وجعل اسمي في </a:t>
            </a:r>
            <a:r>
              <a:rPr lang="ar-EG" sz="8000" b="1" dirty="0" err="1"/>
              <a:t>السما</a:t>
            </a:r>
            <a:br>
              <a:rPr lang="ar-EG" sz="8000" b="1" dirty="0"/>
            </a:br>
            <a:r>
              <a:rPr lang="ar-EG" sz="8000" b="1" dirty="0"/>
              <a:t>في سفر الحياة مكتوب</a:t>
            </a:r>
            <a:endParaRPr lang="en-US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خلاني أعيش </a:t>
            </a:r>
            <a:r>
              <a:rPr lang="ar-EG" sz="8000" b="1" dirty="0" err="1"/>
              <a:t>متهني</a:t>
            </a:r>
            <a:br>
              <a:rPr lang="ar-EG" sz="8000" b="1" dirty="0"/>
            </a:br>
            <a:r>
              <a:rPr lang="ar-EG" sz="8000" b="1" dirty="0"/>
              <a:t>وأنسى الماضي الحزين</a:t>
            </a:r>
            <a:br>
              <a:rPr lang="ar-EG" sz="8000" b="1" dirty="0"/>
            </a:br>
            <a:r>
              <a:rPr lang="ar-EG" sz="8000" b="1" dirty="0" err="1"/>
              <a:t>وهييجي</a:t>
            </a:r>
            <a:r>
              <a:rPr lang="ar-EG" sz="8000" b="1" dirty="0"/>
              <a:t> يوم </a:t>
            </a:r>
            <a:r>
              <a:rPr lang="ar-EG" sz="8000" b="1" dirty="0" err="1"/>
              <a:t>اشوفه</a:t>
            </a:r>
            <a:br>
              <a:rPr lang="ar-EG" sz="8000" b="1" dirty="0"/>
            </a:br>
            <a:r>
              <a:rPr lang="ar-EG" sz="8000" b="1" dirty="0"/>
              <a:t>ويمسح دمع العين</a:t>
            </a:r>
            <a:endParaRPr lang="en-US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1831</TotalTime>
  <Words>154</Words>
  <Application>Microsoft Office PowerPoint</Application>
  <PresentationFormat>عرض على الشاشة (4:3)</PresentationFormat>
  <Paragraphs>14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203</cp:revision>
  <dcterms:created xsi:type="dcterms:W3CDTF">2021-12-07T14:30:00Z</dcterms:created>
  <dcterms:modified xsi:type="dcterms:W3CDTF">2023-12-18T08:24:36Z</dcterms:modified>
</cp:coreProperties>
</file>