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46" r:id="rId3"/>
    <p:sldId id="274" r:id="rId4"/>
    <p:sldId id="347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أعظمك يا إلهي الملك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9- </a:t>
            </a:r>
            <a:r>
              <a:rPr lang="ar-EG" sz="6600" b="1" dirty="0"/>
              <a:t>تفتحُ يدَكَ فتُشبِع من غناك     كلُّ حيٍّ ما يُرضيهِ في رضاك</a:t>
            </a:r>
            <a:br>
              <a:rPr lang="ar-EG" sz="6600" b="1" dirty="0"/>
            </a:br>
            <a:r>
              <a:rPr lang="ar-EG" sz="6600" b="1" dirty="0"/>
              <a:t>الربُّ عادلٌ في كلِّ طرقهِ </a:t>
            </a:r>
            <a:br>
              <a:rPr lang="ar-EG" sz="6600" b="1" dirty="0"/>
            </a:br>
            <a:r>
              <a:rPr lang="ar-EG" sz="6600" b="1" dirty="0"/>
              <a:t>ورحيمٌ في كلِّ صنعه</a:t>
            </a:r>
            <a:br>
              <a:rPr lang="ar-EG" sz="6600" b="1" dirty="0"/>
            </a:br>
            <a:r>
              <a:rPr lang="ar-EG" sz="6600" b="1" dirty="0"/>
              <a:t>مجداً وإكراما لاسمِك القدوس</a:t>
            </a:r>
            <a:endParaRPr lang="en-US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10- </a:t>
            </a:r>
            <a:r>
              <a:rPr lang="ar-EG" sz="6600" b="1" dirty="0"/>
              <a:t>الربُّ قريبٌ من كلِّ طالبيه</a:t>
            </a:r>
            <a:br>
              <a:rPr lang="ar-EG" sz="6600" b="1" dirty="0"/>
            </a:br>
            <a:r>
              <a:rPr lang="ar-EG" sz="6600" b="1" dirty="0"/>
              <a:t>الذين بالحقِ يدعونهُ</a:t>
            </a:r>
            <a:br>
              <a:rPr lang="ar-EG" sz="6600" b="1" dirty="0"/>
            </a:br>
            <a:r>
              <a:rPr lang="ar-EG" sz="6600" b="1" dirty="0"/>
              <a:t>يعملُ </a:t>
            </a:r>
            <a:r>
              <a:rPr lang="ar-EG" sz="6600" b="1" dirty="0" err="1"/>
              <a:t>رضى</a:t>
            </a:r>
            <a:r>
              <a:rPr lang="ar-EG" sz="6600" b="1" dirty="0"/>
              <a:t> </a:t>
            </a:r>
            <a:r>
              <a:rPr lang="ar-EG" sz="6600" b="1" dirty="0" err="1"/>
              <a:t>خائفيه</a:t>
            </a:r>
            <a:br>
              <a:rPr lang="ar-EG" sz="6600" b="1" dirty="0"/>
            </a:br>
            <a:r>
              <a:rPr lang="ar-EG" sz="6600" b="1" dirty="0"/>
              <a:t> ويخلصُ الصارخين إليه</a:t>
            </a:r>
            <a:br>
              <a:rPr lang="en-US" sz="6600" b="1" dirty="0"/>
            </a:br>
            <a:r>
              <a:rPr lang="ar-EG" sz="6600" b="1" dirty="0"/>
              <a:t>مجداً وإكراما لاسمِك القدوس</a:t>
            </a:r>
            <a:r>
              <a:rPr lang="en-US" sz="6600" dirty="0"/>
              <a:t> </a:t>
            </a:r>
            <a:endParaRPr 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11- </a:t>
            </a:r>
            <a:r>
              <a:rPr lang="ar-EG" sz="6000" b="1" dirty="0"/>
              <a:t>الربُّ يحفظ جميعَ محبيه   </a:t>
            </a:r>
          </a:p>
          <a:p>
            <a:pPr algn="ctr"/>
            <a:r>
              <a:rPr lang="ar-EG" sz="6000" b="1" dirty="0"/>
              <a:t>ويهلكُ الأشرارَ ورافضيه</a:t>
            </a:r>
            <a:br>
              <a:rPr lang="ar-EG" sz="6000" b="1" dirty="0"/>
            </a:br>
            <a:r>
              <a:rPr lang="ar-EG" sz="6000" b="1" dirty="0"/>
              <a:t>فمي ينطق بتسبيح الله </a:t>
            </a:r>
            <a:br>
              <a:rPr lang="ar-EG" sz="6000" b="1" dirty="0"/>
            </a:br>
            <a:r>
              <a:rPr lang="ar-EG" sz="6000" b="1" dirty="0"/>
              <a:t>باركوا اسمَه يا صنعة يداه</a:t>
            </a:r>
            <a:br>
              <a:rPr lang="ar-EG" sz="6000" b="1" dirty="0"/>
            </a:br>
            <a:r>
              <a:rPr lang="ar-EG" sz="6000" b="1" dirty="0"/>
              <a:t>مجداً وإكراما لاسمِك القدوس</a:t>
            </a:r>
            <a:br>
              <a:rPr lang="ar-EG" sz="6000" b="1" dirty="0"/>
            </a:br>
            <a:r>
              <a:rPr lang="ar-EG" sz="6000" b="1" dirty="0" err="1"/>
              <a:t>هللويا</a:t>
            </a:r>
            <a:r>
              <a:rPr lang="ar-EG" sz="6000" b="1" dirty="0"/>
              <a:t> قدوسٌ قدوس قدوس</a:t>
            </a:r>
            <a:endParaRPr lang="en-US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1- </a:t>
            </a:r>
            <a:r>
              <a:rPr lang="ar-EG" sz="6600" b="1" dirty="0"/>
              <a:t>أعظمُك يا إلهي الملكُ      واسمَك إلى الأبدِ أباركُ</a:t>
            </a:r>
            <a:br>
              <a:rPr lang="ar-EG" sz="6600" b="1" dirty="0"/>
            </a:br>
            <a:r>
              <a:rPr lang="ar-EG" sz="6600" b="1" dirty="0"/>
              <a:t>في كل يومٍ أسبحك </a:t>
            </a:r>
            <a:br>
              <a:rPr lang="ar-EG" sz="6600" b="1" dirty="0"/>
            </a:br>
            <a:r>
              <a:rPr lang="ar-EG" sz="6600" b="1" dirty="0"/>
              <a:t>وإلى الأبدِ أباركُ اسمَك</a:t>
            </a:r>
            <a:br>
              <a:rPr lang="ar-EG" sz="6600" b="1" dirty="0"/>
            </a:br>
            <a:r>
              <a:rPr lang="ar-EG" sz="6600" b="1" dirty="0"/>
              <a:t>مجداً وإكراما لاسمِك القدوس</a:t>
            </a:r>
            <a:r>
              <a:rPr lang="en-US" sz="66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98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/>
              <a:t>2- </a:t>
            </a:r>
            <a:r>
              <a:rPr lang="ar-EG" sz="6000" b="1" dirty="0"/>
              <a:t>عظيمٌ ربي يسوع وحميدٌ جدا</a:t>
            </a:r>
            <a:br>
              <a:rPr lang="ar-EG" sz="6000" b="1" dirty="0"/>
            </a:br>
            <a:r>
              <a:rPr lang="ar-EG" sz="6000" b="1" dirty="0"/>
              <a:t>وعظمتُهُ ليس لها حداً</a:t>
            </a:r>
            <a:br>
              <a:rPr lang="ar-EG" sz="6000" b="1" dirty="0"/>
            </a:br>
            <a:r>
              <a:rPr lang="ar-EG" sz="6000" b="1" dirty="0"/>
              <a:t>جيلٌ بعد جيلٍ يُنشدوا أعمالَك       ويخبرونَ بجبروتك</a:t>
            </a:r>
            <a:br>
              <a:rPr lang="ar-EG" sz="6000" b="1" dirty="0"/>
            </a:br>
            <a:r>
              <a:rPr lang="ar-EG" sz="6000" b="1" dirty="0"/>
              <a:t>مجداً وإكراما لاسمِك القدوس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3- </a:t>
            </a:r>
            <a:r>
              <a:rPr lang="ar-EG" sz="6600" b="1" dirty="0"/>
              <a:t>بجلالِ مجدِك الكلُّ يُخبِّر</a:t>
            </a:r>
            <a:br>
              <a:rPr lang="ar-EG" sz="6600" b="1" dirty="0"/>
            </a:br>
            <a:r>
              <a:rPr lang="ar-EG" sz="6600" b="1" dirty="0"/>
              <a:t>ما أعجب تدبيرك في كل أمر</a:t>
            </a:r>
            <a:br>
              <a:rPr lang="ar-EG" sz="6600" b="1" dirty="0"/>
            </a:br>
            <a:r>
              <a:rPr lang="ar-EG" sz="6600" b="1" dirty="0"/>
              <a:t>هم ينطقونَ بعزتك</a:t>
            </a:r>
            <a:br>
              <a:rPr lang="ar-EG" sz="6600" b="1" dirty="0"/>
            </a:br>
            <a:r>
              <a:rPr lang="ar-EG" sz="6600" b="1" dirty="0" err="1"/>
              <a:t>وانا</a:t>
            </a:r>
            <a:r>
              <a:rPr lang="ar-EG" sz="6600" b="1" dirty="0"/>
              <a:t> أحدث بعظمتك</a:t>
            </a:r>
            <a:br>
              <a:rPr lang="en-US" sz="6600" b="1" dirty="0"/>
            </a:br>
            <a:r>
              <a:rPr lang="ar-EG" sz="6600" b="1" dirty="0"/>
              <a:t>مجداً وإكراما لاسمِك القدوس</a:t>
            </a:r>
            <a:r>
              <a:rPr lang="en-US" sz="6600" dirty="0"/>
              <a:t> 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4- </a:t>
            </a:r>
            <a:r>
              <a:rPr lang="ar-EG" sz="6600" b="1" dirty="0"/>
              <a:t>ذِكرَ كثرةِ صلاحك يُبدون</a:t>
            </a:r>
            <a:br>
              <a:rPr lang="ar-EG" sz="6600" b="1" dirty="0"/>
            </a:br>
            <a:r>
              <a:rPr lang="ar-EG" sz="6600" b="1" dirty="0"/>
              <a:t>وأيضاً بعدلِك </a:t>
            </a:r>
            <a:r>
              <a:rPr lang="ar-EG" sz="6600" b="1" dirty="0" err="1"/>
              <a:t>يرنمون</a:t>
            </a:r>
            <a:br>
              <a:rPr lang="ar-EG" sz="6600" b="1" dirty="0"/>
            </a:br>
            <a:r>
              <a:rPr lang="ar-EG" sz="6600" b="1" dirty="0"/>
              <a:t>الربُّ حنانٌ وهو رحيم</a:t>
            </a:r>
            <a:br>
              <a:rPr lang="ar-EG" sz="6600" b="1" dirty="0"/>
            </a:br>
            <a:r>
              <a:rPr lang="ar-EG" sz="6600" b="1" dirty="0"/>
              <a:t>صبورٌ حليم،وفي الرحمة عظيم</a:t>
            </a:r>
            <a:br>
              <a:rPr lang="ar-EG" sz="6600" b="1" dirty="0"/>
            </a:br>
            <a:r>
              <a:rPr lang="ar-EG" sz="6600" b="1" dirty="0"/>
              <a:t>مجداً وإكراما لاسمِك القدوس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98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400" b="1" dirty="0"/>
              <a:t>5- </a:t>
            </a:r>
            <a:r>
              <a:rPr lang="ar-EG" sz="6000" b="1" dirty="0"/>
              <a:t>الربُّ صالح على الكلِّ</a:t>
            </a:r>
            <a:r>
              <a:rPr lang="en-US" sz="6000" b="1" dirty="0"/>
              <a:t> </a:t>
            </a:r>
            <a:r>
              <a:rPr lang="ar-EG" sz="6000" b="1" dirty="0" err="1"/>
              <a:t>شفوق</a:t>
            </a:r>
            <a:br>
              <a:rPr lang="ar-EG" sz="6000" b="1" dirty="0"/>
            </a:br>
            <a:r>
              <a:rPr lang="ar-EG" sz="6000" b="1" dirty="0" err="1"/>
              <a:t>ومراحمُهُ</a:t>
            </a:r>
            <a:r>
              <a:rPr lang="ar-EG" sz="6000" b="1" dirty="0"/>
              <a:t> على كلِّ مخلوق</a:t>
            </a:r>
            <a:br>
              <a:rPr lang="ar-EG" sz="6000" b="1" dirty="0"/>
            </a:br>
            <a:r>
              <a:rPr lang="ar-EG" sz="6000" b="1" dirty="0"/>
              <a:t>يحمدُك كلُّ خلقِك </a:t>
            </a:r>
            <a:br>
              <a:rPr lang="ar-EG" sz="6000" b="1" dirty="0"/>
            </a:br>
            <a:r>
              <a:rPr lang="ar-EG" sz="6000" b="1" dirty="0"/>
              <a:t>ويباركُكْ </a:t>
            </a:r>
            <a:r>
              <a:rPr lang="ar-EG" sz="6000" b="1" dirty="0" err="1"/>
              <a:t>أتقياؤك</a:t>
            </a:r>
            <a:br>
              <a:rPr lang="en-US" sz="6000" b="1" dirty="0"/>
            </a:br>
            <a:r>
              <a:rPr lang="ar-EG" sz="6000" b="1" dirty="0"/>
              <a:t>مجداً وإكراما لاسمِك القدوس</a:t>
            </a:r>
            <a:r>
              <a:rPr lang="en-US" sz="60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6- </a:t>
            </a:r>
            <a:r>
              <a:rPr lang="ar-EG" sz="6600" b="1" dirty="0"/>
              <a:t>عن جلالِ مملكتِك يحكون  وبجبروتك يتكلمون</a:t>
            </a:r>
            <a:br>
              <a:rPr lang="ar-EG" sz="6600" b="1" dirty="0"/>
            </a:br>
            <a:r>
              <a:rPr lang="ar-EG" sz="6600" b="1" dirty="0"/>
              <a:t>ليعرِّفوا بني آدم قدرتَك           ويخبِّروا عن مجدِ مُلكِك</a:t>
            </a:r>
            <a:br>
              <a:rPr lang="ar-EG" sz="6600" b="1" dirty="0"/>
            </a:br>
            <a:r>
              <a:rPr lang="ar-EG" sz="6600" b="1" dirty="0"/>
              <a:t>مجداً وإكراما لاسمِك القدوس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7- </a:t>
            </a:r>
            <a:r>
              <a:rPr lang="ar-EG" sz="6600" b="1" dirty="0"/>
              <a:t>ملكوتُك ملكوتٌ أبدي         وسلطانُك سلطانٌ دهري</a:t>
            </a:r>
            <a:br>
              <a:rPr lang="ar-EG" sz="6600" b="1" dirty="0"/>
            </a:br>
            <a:r>
              <a:rPr lang="ar-EG" sz="6600" b="1" dirty="0"/>
              <a:t>ملكُك مُلكُ كلِّ </a:t>
            </a:r>
            <a:r>
              <a:rPr lang="ar-EG" sz="6600" b="1" dirty="0" err="1"/>
              <a:t>الأدهار</a:t>
            </a:r>
            <a:br>
              <a:rPr lang="ar-EG" sz="6600" b="1" dirty="0"/>
            </a:br>
            <a:r>
              <a:rPr lang="ar-EG" sz="6600" b="1" dirty="0"/>
              <a:t> وسلطانك إلى كلِّ الأدوارِ</a:t>
            </a:r>
            <a:br>
              <a:rPr lang="en-US" sz="6600" b="1" dirty="0"/>
            </a:br>
            <a:r>
              <a:rPr lang="ar-EG" sz="6600" b="1" dirty="0"/>
              <a:t>مجداً وإكراما لاسمِك القدوس</a:t>
            </a:r>
            <a:r>
              <a:rPr lang="en-US" sz="6600" dirty="0"/>
              <a:t> 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8- </a:t>
            </a:r>
            <a:r>
              <a:rPr lang="ar-EG" sz="6600" b="1" dirty="0"/>
              <a:t>الربُّ عاضدٌ كلَّ الساقطين ومُقومُ جميعَ المنحنين</a:t>
            </a:r>
            <a:br>
              <a:rPr lang="ar-EG" sz="6600" b="1" dirty="0"/>
            </a:br>
            <a:r>
              <a:rPr lang="ar-EG" sz="6600" b="1" dirty="0"/>
              <a:t>عيونُ الجميعِ تنظرُ إليك       فتُطعمُهم في حينٍ يرضيك</a:t>
            </a:r>
            <a:br>
              <a:rPr lang="ar-EG" sz="6600" b="1" dirty="0"/>
            </a:br>
            <a:r>
              <a:rPr lang="ar-EG" sz="6600" b="1" dirty="0"/>
              <a:t>مجداً وإكراما لاسمِك القدوس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274</Words>
  <Application>Microsoft Office PowerPoint</Application>
  <PresentationFormat>عرض على الشاشة 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2023-12-18T08:28:19Z</dcterms:modified>
</cp:coreProperties>
</file>