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351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0"/>
            <p14:sldId id="35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60" d="100"/>
          <a:sy n="60" d="100"/>
        </p:scale>
        <p:origin x="204" y="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92301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أعظمك يا رب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17250"/>
            <a:ext cx="9144000" cy="6007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  <a:r>
              <a:rPr lang="ar-SA" sz="6000" b="1" dirty="0">
                <a:solidFill>
                  <a:srgbClr val="003300"/>
                </a:solidFill>
              </a:rPr>
              <a:t> </a:t>
            </a:r>
            <a:endParaRPr lang="ar-EG" sz="60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  <a:defRPr/>
            </a:pPr>
            <a:r>
              <a:rPr lang="ar-SA" sz="7200" b="1" dirty="0">
                <a:solidFill>
                  <a:srgbClr val="003300"/>
                </a:solidFill>
              </a:rPr>
              <a:t>أعظمك يا رب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SA" sz="7200" b="1" dirty="0">
                <a:solidFill>
                  <a:srgbClr val="003300"/>
                </a:solidFill>
              </a:rPr>
              <a:t>لأنك انتشلتني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SA" sz="7200" b="1" dirty="0">
                <a:solidFill>
                  <a:srgbClr val="003300"/>
                </a:solidFill>
              </a:rPr>
              <a:t>ولم تُشمتُ بي أعدائي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04800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1-</a:t>
            </a:r>
          </a:p>
          <a:p>
            <a:pPr algn="ctr"/>
            <a:r>
              <a:rPr lang="ar-SA" sz="8000" b="1" dirty="0"/>
              <a:t>يا ربُ إلهي</a:t>
            </a:r>
            <a:br>
              <a:rPr lang="ar-SA" sz="8000" b="1" dirty="0"/>
            </a:br>
            <a:r>
              <a:rPr lang="ar-SA" sz="8000" b="1" dirty="0"/>
              <a:t> </a:t>
            </a:r>
            <a:r>
              <a:rPr lang="ar-EG" sz="8000" b="1" dirty="0"/>
              <a:t>ا</a:t>
            </a:r>
            <a:r>
              <a:rPr lang="ar-SA" sz="8000" b="1" dirty="0" err="1"/>
              <a:t>ستغثتُ</a:t>
            </a:r>
            <a:r>
              <a:rPr lang="ar-SA" sz="8000" b="1" dirty="0"/>
              <a:t> بكَ فشفيتني</a:t>
            </a:r>
            <a:br>
              <a:rPr lang="ar-EG" sz="8000" b="1" dirty="0"/>
            </a:br>
            <a:r>
              <a:rPr lang="ar-SA" sz="8000" b="1" dirty="0"/>
              <a:t>يا ربُ أصعدتَ </a:t>
            </a:r>
            <a:endParaRPr lang="ar-EG" sz="8000" b="1" dirty="0"/>
          </a:p>
          <a:p>
            <a:pPr algn="ctr"/>
            <a:r>
              <a:rPr lang="ar-SA" sz="8000" b="1" dirty="0"/>
              <a:t>من الهاويةِ نفسي</a:t>
            </a:r>
            <a:endParaRPr 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506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 dirty="0"/>
              <a:t>يا ربُ إلهي</a:t>
            </a:r>
            <a:br>
              <a:rPr lang="ar-SA" sz="8000" b="1" dirty="0"/>
            </a:br>
            <a:r>
              <a:rPr lang="ar-SA" sz="8000" b="1" dirty="0"/>
              <a:t> </a:t>
            </a:r>
            <a:r>
              <a:rPr lang="ar-EG" sz="8000" b="1" dirty="0"/>
              <a:t>ا</a:t>
            </a:r>
            <a:r>
              <a:rPr lang="ar-SA" sz="8000" b="1" dirty="0" err="1"/>
              <a:t>ستغثتُ</a:t>
            </a:r>
            <a:r>
              <a:rPr lang="ar-SA" sz="8000" b="1" dirty="0"/>
              <a:t> بك أحييتني </a:t>
            </a:r>
            <a:br>
              <a:rPr lang="ar-SA" sz="8000" b="1" dirty="0"/>
            </a:br>
            <a:r>
              <a:rPr lang="ar-SA" sz="8000" b="1" dirty="0"/>
              <a:t>من بين الهابطينَ </a:t>
            </a:r>
            <a:endParaRPr lang="ar-EG" sz="8000" b="1" dirty="0"/>
          </a:p>
          <a:p>
            <a:pPr algn="ctr"/>
            <a:r>
              <a:rPr lang="ar-SA" sz="8000" b="1" dirty="0"/>
              <a:t>في الجبِ</a:t>
            </a:r>
            <a:r>
              <a:rPr lang="ar-EG" sz="8000" b="1" dirty="0"/>
              <a:t> (</a:t>
            </a:r>
            <a:r>
              <a:rPr lang="ar-SA" sz="8000" b="1" dirty="0"/>
              <a:t>أعظمكَ</a:t>
            </a:r>
            <a:r>
              <a:rPr lang="ar-EG" sz="8000" b="1" dirty="0"/>
              <a:t>)</a:t>
            </a:r>
            <a:r>
              <a:rPr lang="ar-EG" sz="6600" b="1" dirty="0"/>
              <a:t>2</a:t>
            </a:r>
            <a:endParaRPr lang="en-US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17250"/>
            <a:ext cx="9144000" cy="6007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  <a:r>
              <a:rPr lang="ar-SA" sz="6000" b="1" dirty="0">
                <a:solidFill>
                  <a:srgbClr val="003300"/>
                </a:solidFill>
              </a:rPr>
              <a:t> </a:t>
            </a:r>
            <a:endParaRPr lang="ar-EG" sz="60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  <a:defRPr/>
            </a:pPr>
            <a:r>
              <a:rPr lang="ar-SA" sz="7200" b="1" dirty="0">
                <a:solidFill>
                  <a:srgbClr val="003300"/>
                </a:solidFill>
              </a:rPr>
              <a:t>أعظمك يا رب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SA" sz="7200" b="1" dirty="0">
                <a:solidFill>
                  <a:srgbClr val="003300"/>
                </a:solidFill>
              </a:rPr>
              <a:t>لأنك انتشلتني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SA" sz="7200" b="1" dirty="0">
                <a:solidFill>
                  <a:srgbClr val="003300"/>
                </a:solidFill>
              </a:rPr>
              <a:t>ولم تُشمتُ بي أعدائي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586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04800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2-</a:t>
            </a:r>
          </a:p>
          <a:p>
            <a:pPr algn="ctr"/>
            <a:r>
              <a:rPr lang="ar-SA" sz="8000" b="1" dirty="0"/>
              <a:t>حوَّلت نوحي </a:t>
            </a:r>
            <a:endParaRPr lang="ar-EG" sz="8000" b="1" dirty="0"/>
          </a:p>
          <a:p>
            <a:pPr algn="ctr"/>
            <a:r>
              <a:rPr lang="ar-SA" sz="8000" b="1" dirty="0"/>
              <a:t>إلى رقصٍ لي</a:t>
            </a:r>
          </a:p>
          <a:p>
            <a:pPr algn="ctr"/>
            <a:r>
              <a:rPr lang="ar-SA" sz="8000" b="1" dirty="0"/>
              <a:t>حللت مسحي </a:t>
            </a:r>
            <a:endParaRPr lang="ar-EG" sz="8000" b="1" dirty="0"/>
          </a:p>
          <a:p>
            <a:pPr algn="ctr"/>
            <a:r>
              <a:rPr lang="ar-SA" sz="8000" b="1" dirty="0"/>
              <a:t>وفرحاً منطقتني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818051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98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/>
              <a:t>لكي تترنم لكَ روحي</a:t>
            </a:r>
          </a:p>
          <a:p>
            <a:pPr algn="ctr"/>
            <a:r>
              <a:rPr lang="ar-SA" sz="8000" b="1"/>
              <a:t>ولا تسكُت يا ربُ إلهي</a:t>
            </a:r>
          </a:p>
          <a:p>
            <a:pPr algn="ctr"/>
            <a:r>
              <a:rPr lang="ar-SA" sz="8000" b="1"/>
              <a:t>إلى الأبدِ أحمدك</a:t>
            </a:r>
          </a:p>
          <a:p>
            <a:pPr algn="ctr"/>
            <a:r>
              <a:rPr lang="ar-SA" sz="8000" b="1"/>
              <a:t>وإلى الأبد (أعظمك)2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4027642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17250"/>
            <a:ext cx="9144000" cy="6007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  <a:r>
              <a:rPr lang="ar-SA" sz="6000" b="1" dirty="0">
                <a:solidFill>
                  <a:srgbClr val="003300"/>
                </a:solidFill>
              </a:rPr>
              <a:t> </a:t>
            </a:r>
            <a:endParaRPr lang="ar-EG" sz="60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  <a:defRPr/>
            </a:pPr>
            <a:r>
              <a:rPr lang="ar-SA" sz="7200" b="1" dirty="0">
                <a:solidFill>
                  <a:srgbClr val="003300"/>
                </a:solidFill>
              </a:rPr>
              <a:t>أعظمك يا رب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SA" sz="7200" b="1" dirty="0">
                <a:solidFill>
                  <a:srgbClr val="003300"/>
                </a:solidFill>
              </a:rPr>
              <a:t>لأنك انتشلتني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SA" sz="7200" b="1" dirty="0">
                <a:solidFill>
                  <a:srgbClr val="003300"/>
                </a:solidFill>
              </a:rPr>
              <a:t>ولم تُشمتُ بي أعدائي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505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1830</TotalTime>
  <Words>101</Words>
  <Application>Microsoft Office PowerPoint</Application>
  <PresentationFormat>عرض على الشاشة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203</cp:revision>
  <dcterms:created xsi:type="dcterms:W3CDTF">2021-12-07T14:30:00Z</dcterms:created>
  <dcterms:modified xsi:type="dcterms:W3CDTF">2023-12-18T08:34:38Z</dcterms:modified>
</cp:coreProperties>
</file>