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0" d="100"/>
          <a:sy n="60" d="100"/>
        </p:scale>
        <p:origin x="2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أعظمك يا 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7250"/>
            <a:ext cx="9144000" cy="6007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SA" sz="6000" b="1" dirty="0">
                <a:solidFill>
                  <a:srgbClr val="003300"/>
                </a:solidFill>
              </a:rPr>
              <a:t> 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</a:rPr>
              <a:t>أعظمك يا رب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</a:rPr>
              <a:t>لأنك انتشلتني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</a:rPr>
              <a:t>ولم تُشمتُ بي أعدائي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</a:p>
          <a:p>
            <a:pPr algn="ctr"/>
            <a:r>
              <a:rPr lang="ar-SA" sz="8000" b="1" dirty="0"/>
              <a:t>يا ربُ إلهي</a:t>
            </a:r>
            <a:br>
              <a:rPr lang="ar-SA" sz="8000" b="1" dirty="0"/>
            </a:br>
            <a:r>
              <a:rPr lang="ar-SA" sz="8000" b="1" dirty="0"/>
              <a:t> </a:t>
            </a:r>
            <a:r>
              <a:rPr lang="ar-EG" sz="8000" b="1" dirty="0"/>
              <a:t>ا</a:t>
            </a:r>
            <a:r>
              <a:rPr lang="ar-SA" sz="8000" b="1" dirty="0" err="1"/>
              <a:t>ستغثتُ</a:t>
            </a:r>
            <a:r>
              <a:rPr lang="ar-SA" sz="8000" b="1" dirty="0"/>
              <a:t> بكَ فشفيتني</a:t>
            </a:r>
            <a:br>
              <a:rPr lang="ar-EG" sz="8000" b="1" dirty="0"/>
            </a:br>
            <a:r>
              <a:rPr lang="ar-SA" sz="8000" b="1" dirty="0"/>
              <a:t>يا ربُ أصعدتَ </a:t>
            </a:r>
            <a:endParaRPr lang="ar-EG" sz="8000" b="1" dirty="0"/>
          </a:p>
          <a:p>
            <a:pPr algn="ctr"/>
            <a:r>
              <a:rPr lang="ar-SA" sz="8000" b="1" dirty="0"/>
              <a:t>من الهاويةِ نفسي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يا ربُ إلهي</a:t>
            </a:r>
            <a:br>
              <a:rPr lang="ar-SA" sz="8000" b="1" dirty="0"/>
            </a:br>
            <a:r>
              <a:rPr lang="ar-SA" sz="8000" b="1" dirty="0"/>
              <a:t> </a:t>
            </a:r>
            <a:r>
              <a:rPr lang="ar-EG" sz="8000" b="1" dirty="0"/>
              <a:t>ا</a:t>
            </a:r>
            <a:r>
              <a:rPr lang="ar-SA" sz="8000" b="1" dirty="0" err="1"/>
              <a:t>ستغثتُ</a:t>
            </a:r>
            <a:r>
              <a:rPr lang="ar-SA" sz="8000" b="1" dirty="0"/>
              <a:t> بك أحييتني </a:t>
            </a:r>
            <a:br>
              <a:rPr lang="ar-SA" sz="8000" b="1" dirty="0"/>
            </a:br>
            <a:r>
              <a:rPr lang="ar-SA" sz="8000" b="1" dirty="0"/>
              <a:t>من بين الهابطينَ </a:t>
            </a:r>
            <a:endParaRPr lang="ar-EG" sz="8000" b="1" dirty="0"/>
          </a:p>
          <a:p>
            <a:pPr algn="ctr"/>
            <a:r>
              <a:rPr lang="ar-SA" sz="8000" b="1" dirty="0"/>
              <a:t>في الجبِ</a:t>
            </a:r>
            <a:r>
              <a:rPr lang="ar-EG" sz="8000" b="1" dirty="0"/>
              <a:t> (</a:t>
            </a:r>
            <a:r>
              <a:rPr lang="ar-SA" sz="8000" b="1" dirty="0"/>
              <a:t>أعظمكَ</a:t>
            </a:r>
            <a:r>
              <a:rPr lang="ar-EG" sz="8000" b="1" dirty="0"/>
              <a:t>)</a:t>
            </a:r>
            <a:r>
              <a:rPr lang="ar-EG" sz="6600" b="1" dirty="0"/>
              <a:t>2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7250"/>
            <a:ext cx="9144000" cy="6007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SA" sz="6000" b="1" dirty="0">
                <a:solidFill>
                  <a:srgbClr val="003300"/>
                </a:solidFill>
              </a:rPr>
              <a:t> 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</a:rPr>
              <a:t>أعظمك يا رب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</a:rPr>
              <a:t>لأنك انتشلتني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</a:rPr>
              <a:t>ولم تُشمتُ بي أعدائي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8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</a:p>
          <a:p>
            <a:pPr algn="ctr"/>
            <a:r>
              <a:rPr lang="ar-SA" sz="8000" b="1" dirty="0"/>
              <a:t>حوَّلت نوحي </a:t>
            </a:r>
            <a:endParaRPr lang="ar-EG" sz="8000" b="1" dirty="0"/>
          </a:p>
          <a:p>
            <a:pPr algn="ctr"/>
            <a:r>
              <a:rPr lang="ar-SA" sz="8000" b="1" dirty="0"/>
              <a:t>إلى رقصٍ لي</a:t>
            </a:r>
          </a:p>
          <a:p>
            <a:pPr algn="ctr"/>
            <a:r>
              <a:rPr lang="ar-SA" sz="8000" b="1" dirty="0"/>
              <a:t>حللت مسحي </a:t>
            </a:r>
            <a:endParaRPr lang="ar-EG" sz="8000" b="1" dirty="0"/>
          </a:p>
          <a:p>
            <a:pPr algn="ctr"/>
            <a:r>
              <a:rPr lang="ar-SA" sz="8000" b="1" dirty="0"/>
              <a:t>وفرحاً منطقتني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818051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/>
              <a:t>لكي تترنم لكَ روحي</a:t>
            </a:r>
          </a:p>
          <a:p>
            <a:pPr algn="ctr"/>
            <a:r>
              <a:rPr lang="ar-SA" sz="8000" b="1"/>
              <a:t>ولا تسكُت يا ربُ إلهي</a:t>
            </a:r>
          </a:p>
          <a:p>
            <a:pPr algn="ctr"/>
            <a:r>
              <a:rPr lang="ar-SA" sz="8000" b="1"/>
              <a:t>إلى الأبدِ أحمدك</a:t>
            </a:r>
          </a:p>
          <a:p>
            <a:pPr algn="ctr"/>
            <a:r>
              <a:rPr lang="ar-SA" sz="8000" b="1"/>
              <a:t>وإلى الأبد (أعظمك)2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4027642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7250"/>
            <a:ext cx="9144000" cy="6007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SA" sz="6000" b="1" dirty="0">
                <a:solidFill>
                  <a:srgbClr val="003300"/>
                </a:solidFill>
              </a:rPr>
              <a:t> 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</a:rPr>
              <a:t>أعظمك يا رب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</a:rPr>
              <a:t>لأنك انتشلتني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</a:rPr>
              <a:t>ولم تُشمتُ بي أعدائي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505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1830</TotalTime>
  <Words>101</Words>
  <Application>Microsoft Office PowerPoint</Application>
  <PresentationFormat>عرض على الشاشة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2023-12-18T08:34:38Z</dcterms:modified>
</cp:coreProperties>
</file>