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5" r:id="rId2"/>
    <p:sldId id="376" r:id="rId3"/>
    <p:sldId id="274" r:id="rId4"/>
    <p:sldId id="361" r:id="rId5"/>
    <p:sldId id="362" r:id="rId6"/>
    <p:sldId id="377" r:id="rId7"/>
    <p:sldId id="364" r:id="rId8"/>
    <p:sldId id="378" r:id="rId9"/>
    <p:sldId id="366" r:id="rId10"/>
    <p:sldId id="379" r:id="rId11"/>
    <p:sldId id="368" r:id="rId12"/>
    <p:sldId id="380" r:id="rId13"/>
    <p:sldId id="370" r:id="rId14"/>
    <p:sldId id="381" r:id="rId15"/>
    <p:sldId id="372" r:id="rId16"/>
    <p:sldId id="382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76"/>
            <p14:sldId id="274"/>
            <p14:sldId id="361"/>
            <p14:sldId id="362"/>
            <p14:sldId id="377"/>
            <p14:sldId id="364"/>
            <p14:sldId id="378"/>
            <p14:sldId id="366"/>
            <p14:sldId id="379"/>
            <p14:sldId id="368"/>
            <p14:sldId id="380"/>
            <p14:sldId id="370"/>
            <p14:sldId id="381"/>
            <p14:sldId id="372"/>
            <p14:sldId id="38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5" autoAdjust="0"/>
    <p:restoredTop sz="94660"/>
  </p:normalViewPr>
  <p:slideViewPr>
    <p:cSldViewPr>
      <p:cViewPr varScale="1">
        <p:scale>
          <a:sx n="90" d="100"/>
          <a:sy n="90" d="100"/>
        </p:scale>
        <p:origin x="161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44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600" b="1" dirty="0"/>
              <a:t>أعلن حضورك وأشرق بنورك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03146"/>
            <a:ext cx="9144000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حضورك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وأشرق بنورك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فيض من سرورك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علي </a:t>
            </a:r>
            <a:r>
              <a:rPr lang="ar-EG" sz="8000" b="1" dirty="0" err="1">
                <a:solidFill>
                  <a:srgbClr val="003300"/>
                </a:solidFill>
              </a:rPr>
              <a:t>حبايبك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400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/>
              <a:t>5-</a:t>
            </a:r>
          </a:p>
          <a:p>
            <a:pPr algn="ctr" fontAlgn="base"/>
            <a:r>
              <a:rPr lang="ar-EG" sz="8000" b="1" dirty="0"/>
              <a:t>أنت في وسطينا </a:t>
            </a:r>
          </a:p>
          <a:p>
            <a:pPr algn="ctr" fontAlgn="base"/>
            <a:r>
              <a:rPr lang="ar-EG" sz="8000" b="1" dirty="0"/>
              <a:t>ومكتر بينا</a:t>
            </a:r>
          </a:p>
          <a:p>
            <a:pPr algn="ctr" fontAlgn="base"/>
            <a:r>
              <a:rPr lang="ar-EG" sz="8000" b="1" dirty="0"/>
              <a:t>ووعدك زينا </a:t>
            </a:r>
          </a:p>
          <a:p>
            <a:pPr algn="ctr" fontAlgn="base"/>
            <a:r>
              <a:rPr lang="ar-EG" sz="8000" b="1" dirty="0"/>
              <a:t>علي </a:t>
            </a:r>
            <a:r>
              <a:rPr lang="ar-EG" sz="8000" b="1" dirty="0" err="1"/>
              <a:t>حبايبك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03146"/>
            <a:ext cx="9144000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حضورك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وأشرق بنورك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فيض من سرورك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علي </a:t>
            </a:r>
            <a:r>
              <a:rPr lang="ar-EG" sz="8000" b="1" dirty="0" err="1">
                <a:solidFill>
                  <a:srgbClr val="003300"/>
                </a:solidFill>
              </a:rPr>
              <a:t>حبايبك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98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81523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6-</a:t>
            </a:r>
          </a:p>
          <a:p>
            <a:pPr algn="ctr" fontAlgn="base"/>
            <a:r>
              <a:rPr lang="ar-EG" sz="8000" b="1" dirty="0"/>
              <a:t>أمشي قدامنا</a:t>
            </a:r>
          </a:p>
          <a:p>
            <a:pPr algn="ctr" fontAlgn="base"/>
            <a:r>
              <a:rPr lang="ar-EG" sz="8000" b="1" dirty="0"/>
              <a:t>وبطون أقدامنا </a:t>
            </a:r>
          </a:p>
          <a:p>
            <a:pPr algn="ctr" fontAlgn="base"/>
            <a:r>
              <a:rPr lang="ar-EG" sz="8000" b="1" dirty="0"/>
              <a:t>كل اللي تدوسه </a:t>
            </a:r>
          </a:p>
          <a:p>
            <a:pPr algn="ctr" fontAlgn="base"/>
            <a:r>
              <a:rPr lang="ar-EG" sz="8000" b="1" dirty="0" err="1"/>
              <a:t>هيكون</a:t>
            </a:r>
            <a:r>
              <a:rPr lang="ar-EG" sz="8000" b="1" dirty="0"/>
              <a:t> لحبايبك </a:t>
            </a:r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03146"/>
            <a:ext cx="9144000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حضورك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وأشرق بنورك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فيض من سرورك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علي </a:t>
            </a:r>
            <a:r>
              <a:rPr lang="ar-EG" sz="8000" b="1" dirty="0" err="1">
                <a:solidFill>
                  <a:srgbClr val="003300"/>
                </a:solidFill>
              </a:rPr>
              <a:t>حبايبك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085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7-</a:t>
            </a:r>
          </a:p>
          <a:p>
            <a:pPr algn="ctr" fontAlgn="base"/>
            <a:r>
              <a:rPr lang="ar-EG" sz="8000" b="1" dirty="0"/>
              <a:t>قلوب فرحانه </a:t>
            </a:r>
          </a:p>
          <a:p>
            <a:pPr algn="ctr" fontAlgn="base"/>
            <a:r>
              <a:rPr lang="ar-EG" sz="8000" b="1" dirty="0"/>
              <a:t>وبشوق مليانا </a:t>
            </a:r>
          </a:p>
          <a:p>
            <a:pPr algn="ctr" fontAlgn="base"/>
            <a:r>
              <a:rPr lang="ar-EG" sz="8000" b="1" dirty="0"/>
              <a:t>امتي </a:t>
            </a:r>
            <a:r>
              <a:rPr lang="ar-EG" sz="8000" b="1" dirty="0" err="1"/>
              <a:t>هتيجي</a:t>
            </a:r>
            <a:r>
              <a:rPr lang="ar-EG" sz="8000" b="1" dirty="0"/>
              <a:t> </a:t>
            </a:r>
          </a:p>
          <a:p>
            <a:pPr algn="ctr" fontAlgn="base"/>
            <a:r>
              <a:rPr lang="ar-EG" sz="8000" b="1" dirty="0" err="1"/>
              <a:t>تيجي</a:t>
            </a:r>
            <a:r>
              <a:rPr lang="ar-EG" sz="8000" b="1" dirty="0"/>
              <a:t> </a:t>
            </a:r>
            <a:r>
              <a:rPr lang="ar-EG" sz="8000" b="1" dirty="0" err="1"/>
              <a:t>لحبايبك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03146"/>
            <a:ext cx="9144000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حضورك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وأشرق بنورك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فيض من سرورك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علي </a:t>
            </a:r>
            <a:r>
              <a:rPr lang="ar-EG" sz="8000" b="1" dirty="0" err="1">
                <a:solidFill>
                  <a:srgbClr val="003300"/>
                </a:solidFill>
              </a:rPr>
              <a:t>حبايبك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977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74546"/>
            <a:ext cx="9144000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(أعلن حضورك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وأشرق بنورك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فيض من سرورك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علي حبايبك)</a:t>
            </a:r>
            <a:r>
              <a:rPr lang="ar-EG" sz="6000" b="1" dirty="0">
                <a:solidFill>
                  <a:srgbClr val="003300"/>
                </a:solidFill>
              </a:rPr>
              <a:t>2</a:t>
            </a:r>
          </a:p>
          <a:p>
            <a:pPr algn="ctr"/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391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32112"/>
            <a:ext cx="9144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1-</a:t>
            </a:r>
          </a:p>
          <a:p>
            <a:pPr algn="ctr" fontAlgn="base"/>
            <a:r>
              <a:rPr lang="ar-EG" sz="8000" b="1" dirty="0"/>
              <a:t>عروس من صوره </a:t>
            </a:r>
          </a:p>
          <a:p>
            <a:pPr algn="ctr" fontAlgn="base"/>
            <a:r>
              <a:rPr lang="ar-EG" sz="8000" b="1" dirty="0"/>
              <a:t>وفي أجمل صوره </a:t>
            </a:r>
          </a:p>
          <a:p>
            <a:pPr algn="ctr" fontAlgn="base"/>
            <a:r>
              <a:rPr lang="ar-EG" sz="8000" b="1" dirty="0"/>
              <a:t>ومجدك يـــــري</a:t>
            </a:r>
          </a:p>
          <a:p>
            <a:pPr algn="ctr" fontAlgn="base"/>
            <a:r>
              <a:rPr lang="ar-EG" sz="8000" b="1" dirty="0"/>
              <a:t>علي </a:t>
            </a:r>
            <a:r>
              <a:rPr lang="ar-EG" sz="8000" b="1" dirty="0" err="1"/>
              <a:t>حبابيبــــك</a:t>
            </a: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03146"/>
            <a:ext cx="9144000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حضورك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وأشرق بنورك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فيض من سرورك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علي </a:t>
            </a:r>
            <a:r>
              <a:rPr lang="ar-EG" sz="8000" b="1" dirty="0" err="1">
                <a:solidFill>
                  <a:srgbClr val="003300"/>
                </a:solidFill>
              </a:rPr>
              <a:t>حبايبك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93417"/>
            <a:ext cx="9144000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2-</a:t>
            </a:r>
            <a:endParaRPr lang="ar-EG" sz="8000" b="1" dirty="0"/>
          </a:p>
          <a:p>
            <a:pPr algn="ctr" fontAlgn="base"/>
            <a:r>
              <a:rPr lang="ar-EG" sz="8000" b="1" dirty="0"/>
              <a:t>سلاح مضمون</a:t>
            </a:r>
          </a:p>
          <a:p>
            <a:pPr algn="ctr" fontAlgn="base"/>
            <a:r>
              <a:rPr lang="ar-EG" sz="8000" b="1" dirty="0"/>
              <a:t> يهدم حصون </a:t>
            </a:r>
          </a:p>
          <a:p>
            <a:pPr algn="ctr" fontAlgn="base"/>
            <a:r>
              <a:rPr lang="ar-EG" sz="8000" b="1" dirty="0"/>
              <a:t>يهدم ظنون </a:t>
            </a:r>
          </a:p>
          <a:p>
            <a:pPr algn="ctr" fontAlgn="base"/>
            <a:r>
              <a:rPr lang="ar-EG" sz="8000" b="1" dirty="0"/>
              <a:t>ضد </a:t>
            </a:r>
            <a:r>
              <a:rPr lang="ar-EG" sz="8000" b="1" dirty="0" err="1"/>
              <a:t>حبايبك</a:t>
            </a:r>
            <a:endParaRPr lang="ar-EG" sz="8000" b="1" dirty="0"/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03146"/>
            <a:ext cx="9144000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حضورك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وأشرق بنورك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فيض من سرورك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علي </a:t>
            </a:r>
            <a:r>
              <a:rPr lang="ar-EG" sz="8000" b="1" dirty="0" err="1">
                <a:solidFill>
                  <a:srgbClr val="003300"/>
                </a:solidFill>
              </a:rPr>
              <a:t>حبايبك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01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05323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3-</a:t>
            </a:r>
          </a:p>
          <a:p>
            <a:pPr algn="ctr" fontAlgn="base"/>
            <a:r>
              <a:rPr lang="ar-EG" sz="8000" b="1" dirty="0"/>
              <a:t>عروس بهية </a:t>
            </a:r>
          </a:p>
          <a:p>
            <a:pPr algn="ctr" fontAlgn="base"/>
            <a:r>
              <a:rPr lang="ar-EG" sz="8000" b="1" dirty="0"/>
              <a:t>طاهرة ونقية </a:t>
            </a:r>
          </a:p>
          <a:p>
            <a:pPr algn="ctr" fontAlgn="base"/>
            <a:r>
              <a:rPr lang="ar-EG" sz="8000" b="1" dirty="0"/>
              <a:t>يشبه انويا </a:t>
            </a:r>
          </a:p>
          <a:p>
            <a:pPr algn="ctr" fontAlgn="base"/>
            <a:r>
              <a:rPr lang="ar-EG" sz="8000" b="1" dirty="0"/>
              <a:t>كل </a:t>
            </a:r>
            <a:r>
              <a:rPr lang="ar-EG" sz="8000" b="1" dirty="0" err="1"/>
              <a:t>حبايبك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03146"/>
            <a:ext cx="9144000" cy="874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أعلن حضورك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وأشرق بنورك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فيض من سرورك </a:t>
            </a:r>
          </a:p>
          <a:p>
            <a:pPr algn="ctr" fontAlgn="base"/>
            <a:r>
              <a:rPr lang="ar-EG" sz="8000" b="1" dirty="0">
                <a:solidFill>
                  <a:srgbClr val="003300"/>
                </a:solidFill>
              </a:rPr>
              <a:t>علي </a:t>
            </a:r>
            <a:r>
              <a:rPr lang="ar-EG" sz="8000" b="1" dirty="0" err="1">
                <a:solidFill>
                  <a:srgbClr val="003300"/>
                </a:solidFill>
              </a:rPr>
              <a:t>حبايبك</a:t>
            </a:r>
            <a:endParaRPr lang="ar-EG" sz="8000" b="1" dirty="0">
              <a:solidFill>
                <a:srgbClr val="003300"/>
              </a:solidFill>
            </a:endParaRPr>
          </a:p>
          <a:p>
            <a:pPr algn="ctr"/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83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6200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ar-EG" sz="6000" b="1" dirty="0"/>
              <a:t>4-</a:t>
            </a:r>
          </a:p>
          <a:p>
            <a:pPr algn="ctr" fontAlgn="base"/>
            <a:r>
              <a:rPr lang="ar-EG" sz="8000" b="1" dirty="0"/>
              <a:t>رجالتك ايه </a:t>
            </a:r>
          </a:p>
          <a:p>
            <a:pPr algn="ctr" fontAlgn="base"/>
            <a:r>
              <a:rPr lang="ar-EG" sz="8000" b="1" dirty="0"/>
              <a:t>ليهم </a:t>
            </a:r>
            <a:r>
              <a:rPr lang="ar-EG" sz="8000" b="1" dirty="0" err="1"/>
              <a:t>حمايه</a:t>
            </a:r>
            <a:endParaRPr lang="ar-EG" sz="8000" b="1" dirty="0"/>
          </a:p>
          <a:p>
            <a:pPr algn="ctr" fontAlgn="base"/>
            <a:r>
              <a:rPr lang="ar-EG" sz="8000" b="1" dirty="0"/>
              <a:t> من كل </a:t>
            </a:r>
            <a:r>
              <a:rPr lang="ar-EG" sz="8000" b="1" dirty="0" err="1"/>
              <a:t>شكايه</a:t>
            </a:r>
            <a:r>
              <a:rPr lang="ar-EG" sz="8000" b="1" dirty="0"/>
              <a:t> </a:t>
            </a:r>
          </a:p>
          <a:p>
            <a:pPr algn="ctr" fontAlgn="base"/>
            <a:r>
              <a:rPr lang="ar-EG" sz="8000" b="1" dirty="0"/>
              <a:t>علي </a:t>
            </a:r>
            <a:r>
              <a:rPr lang="ar-EG" sz="8000" b="1" dirty="0" err="1"/>
              <a:t>حبايبك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1873</TotalTime>
  <Words>182</Words>
  <Application>Microsoft Office PowerPoint</Application>
  <PresentationFormat>عرض على الشاشة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204</cp:revision>
  <dcterms:created xsi:type="dcterms:W3CDTF">2021-12-07T14:30:00Z</dcterms:created>
  <dcterms:modified xsi:type="dcterms:W3CDTF">2023-12-18T08:47:48Z</dcterms:modified>
</cp:coreProperties>
</file>