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46" r:id="rId3"/>
    <p:sldId id="274" r:id="rId4"/>
    <p:sldId id="347" r:id="rId5"/>
    <p:sldId id="348" r:id="rId6"/>
    <p:sldId id="349" r:id="rId7"/>
    <p:sldId id="350" r:id="rId8"/>
    <p:sldId id="351" r:id="rId9"/>
    <p:sldId id="352" r:id="rId10"/>
    <p:sldId id="353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48"/>
            <p14:sldId id="349"/>
            <p14:sldId id="350"/>
            <p14:sldId id="351"/>
            <p14:sldId id="352"/>
            <p14:sldId id="35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58" d="100"/>
          <a:sy n="58" d="100"/>
        </p:scale>
        <p:origin x="100" y="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92301"/>
            <a:ext cx="914400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7200" b="1" dirty="0"/>
              <a:t>أعلن ذاتك ومجدك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45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أعلن ذاتك ومجدك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وتمم لينا وعدك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ونشوفك في وسطينا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ودوقنا من شهدك</a:t>
            </a:r>
            <a:endParaRPr 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485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45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أعلن ذاتك ومجدك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وتمم لينا وعدك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ونشوفك في وسطينا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ودوقنا من شهدك</a:t>
            </a: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1000"/>
            <a:ext cx="91440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600" b="1" dirty="0"/>
              <a:t>1-</a:t>
            </a:r>
            <a:endParaRPr lang="ar-EG" sz="7200" b="1" dirty="0"/>
          </a:p>
          <a:p>
            <a:pPr algn="ctr" fontAlgn="base"/>
            <a:r>
              <a:rPr lang="ar-EG" sz="7200" b="1" dirty="0"/>
              <a:t>هللي نفسي وغني</a:t>
            </a:r>
            <a:br>
              <a:rPr lang="ar-EG" sz="7200" b="1" dirty="0"/>
            </a:br>
            <a:r>
              <a:rPr lang="ar-EG" sz="7200" b="1" dirty="0"/>
              <a:t>وعد حبيبي </a:t>
            </a:r>
            <a:r>
              <a:rPr lang="ar-EG" sz="7200" b="1" dirty="0" err="1"/>
              <a:t>بيطمني</a:t>
            </a:r>
            <a:br>
              <a:rPr lang="ar-EG" sz="7200" b="1" dirty="0"/>
            </a:br>
            <a:r>
              <a:rPr lang="ar-EG" sz="7200" b="1" dirty="0"/>
              <a:t>هو </a:t>
            </a:r>
            <a:r>
              <a:rPr lang="ar-EG" sz="7200" b="1" dirty="0" err="1"/>
              <a:t>معايا</a:t>
            </a:r>
            <a:r>
              <a:rPr lang="ar-EG" sz="7200" b="1" dirty="0"/>
              <a:t> وأنا </a:t>
            </a:r>
            <a:r>
              <a:rPr lang="ar-EG" sz="7200" b="1" dirty="0" err="1"/>
              <a:t>معاه</a:t>
            </a:r>
            <a:br>
              <a:rPr lang="ar-EG" sz="7200" b="1" dirty="0"/>
            </a:br>
            <a:r>
              <a:rPr lang="ar-EG" sz="7200" b="1" dirty="0" err="1"/>
              <a:t>وشايل</a:t>
            </a:r>
            <a:r>
              <a:rPr lang="ar-EG" sz="7200" b="1" dirty="0"/>
              <a:t> همي عني</a:t>
            </a:r>
            <a:endParaRPr lang="en-US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45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أعلن ذاتك ومجدك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وتمم لينا وعدك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ونشوفك في وسطينا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ودوقنا من شهدك</a:t>
            </a:r>
            <a:endParaRPr 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707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1000"/>
            <a:ext cx="91440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600" b="1" dirty="0"/>
              <a:t>2-</a:t>
            </a:r>
            <a:endParaRPr lang="ar-EG" sz="7200" b="1" dirty="0"/>
          </a:p>
          <a:p>
            <a:pPr algn="ctr" fontAlgn="base"/>
            <a:r>
              <a:rPr lang="ar-EG" sz="7200" b="1" dirty="0"/>
              <a:t>حضورك سر فرحنا</a:t>
            </a:r>
          </a:p>
          <a:p>
            <a:pPr algn="ctr" fontAlgn="base"/>
            <a:r>
              <a:rPr lang="ar-EG" sz="7200" b="1" dirty="0"/>
              <a:t>عزانا </a:t>
            </a:r>
            <a:r>
              <a:rPr lang="ar-EG" sz="7200" b="1" dirty="0" err="1"/>
              <a:t>وإنشراحنا</a:t>
            </a:r>
            <a:endParaRPr lang="ar-EG" sz="7200" b="1" dirty="0"/>
          </a:p>
          <a:p>
            <a:pPr algn="ctr" fontAlgn="base"/>
            <a:r>
              <a:rPr lang="ar-EG" sz="7200" b="1" dirty="0"/>
              <a:t>يا مضلل بالحب علينا</a:t>
            </a:r>
          </a:p>
          <a:p>
            <a:pPr algn="ctr" fontAlgn="base"/>
            <a:r>
              <a:rPr lang="ar-EG" sz="7200" b="1" dirty="0"/>
              <a:t>وأنت منور مطرحنا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413652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45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أعلن ذاتك ومجدك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وتمم لينا وعدك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ونشوفك في وسطينا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ودوقنا من شهدك</a:t>
            </a:r>
            <a:endParaRPr 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428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1000"/>
            <a:ext cx="91440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600" b="1" dirty="0"/>
              <a:t>3-</a:t>
            </a:r>
            <a:endParaRPr lang="ar-EG" sz="7200" b="1" dirty="0"/>
          </a:p>
          <a:p>
            <a:pPr algn="ctr" fontAlgn="base"/>
            <a:r>
              <a:rPr lang="ar-EG" sz="7200" b="1" dirty="0"/>
              <a:t>وادي كنيستك </a:t>
            </a:r>
            <a:r>
              <a:rPr lang="ar-EG" sz="7200" b="1" dirty="0" err="1"/>
              <a:t>بتحييك</a:t>
            </a:r>
            <a:endParaRPr lang="ar-EG" sz="7200" b="1" dirty="0"/>
          </a:p>
          <a:p>
            <a:pPr algn="ctr" fontAlgn="base"/>
            <a:r>
              <a:rPr lang="ar-EG" sz="7200" b="1" dirty="0"/>
              <a:t>وبترفعك وتعليك</a:t>
            </a:r>
          </a:p>
          <a:p>
            <a:pPr algn="ctr" fontAlgn="base"/>
            <a:r>
              <a:rPr lang="ar-EG" sz="7200" b="1" dirty="0"/>
              <a:t>يا أغلى الكل علينا</a:t>
            </a:r>
          </a:p>
          <a:p>
            <a:pPr algn="ctr" fontAlgn="base"/>
            <a:r>
              <a:rPr lang="ar-EG" sz="7200" b="1" dirty="0"/>
              <a:t>أنت لينا وأحنا ليك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1874522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45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أعلن ذاتك ومجدك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وتمم لينا وعدك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ونشوفك في وسطينا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ودوقنا من شهدك</a:t>
            </a:r>
            <a:endParaRPr 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213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1000"/>
            <a:ext cx="91440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600" b="1" dirty="0"/>
              <a:t>4-</a:t>
            </a:r>
            <a:endParaRPr lang="ar-EG" sz="7200" b="1" dirty="0"/>
          </a:p>
          <a:p>
            <a:pPr algn="ctr" fontAlgn="base"/>
            <a:r>
              <a:rPr lang="ar-EG" sz="7200" b="1" dirty="0"/>
              <a:t>مد يدك للشفاء</a:t>
            </a:r>
          </a:p>
          <a:p>
            <a:pPr algn="ctr" fontAlgn="base"/>
            <a:r>
              <a:rPr lang="ar-EG" sz="7200" b="1" dirty="0"/>
              <a:t>وأجري </a:t>
            </a:r>
            <a:r>
              <a:rPr lang="ar-EG" sz="7200" b="1" dirty="0" err="1"/>
              <a:t>بإسم</a:t>
            </a:r>
            <a:r>
              <a:rPr lang="ar-EG" sz="7200" b="1" dirty="0"/>
              <a:t> يسوع </a:t>
            </a:r>
            <a:r>
              <a:rPr lang="ar-EG" sz="7200" b="1" dirty="0" err="1"/>
              <a:t>أيات</a:t>
            </a:r>
            <a:endParaRPr lang="ar-EG" sz="7200" b="1" dirty="0"/>
          </a:p>
          <a:p>
            <a:pPr algn="ctr" fontAlgn="base"/>
            <a:r>
              <a:rPr lang="ar-EG" sz="7200" b="1" dirty="0"/>
              <a:t>وأعطي </a:t>
            </a:r>
            <a:r>
              <a:rPr lang="ar-EG" sz="7200" b="1" dirty="0" err="1"/>
              <a:t>لإسمك</a:t>
            </a:r>
            <a:r>
              <a:rPr lang="ar-EG" sz="7200" b="1" dirty="0"/>
              <a:t> مجدا</a:t>
            </a:r>
          </a:p>
          <a:p>
            <a:pPr algn="ctr" fontAlgn="base"/>
            <a:r>
              <a:rPr lang="ar-EG" sz="7200" b="1" dirty="0"/>
              <a:t>واصنع بينا معجزات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2707086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1868</TotalTime>
  <Words>147</Words>
  <Application>Microsoft Office PowerPoint</Application>
  <PresentationFormat>عرض على الشاشة (4:3)</PresentationFormat>
  <Paragraphs>29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205</cp:revision>
  <dcterms:created xsi:type="dcterms:W3CDTF">2021-12-07T14:30:00Z</dcterms:created>
  <dcterms:modified xsi:type="dcterms:W3CDTF">2023-12-19T08:24:04Z</dcterms:modified>
</cp:coreProperties>
</file>