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0" r:id="rId3"/>
    <p:sldId id="308" r:id="rId4"/>
    <p:sldId id="311" r:id="rId5"/>
    <p:sldId id="312" r:id="rId6"/>
    <p:sldId id="313" r:id="rId7"/>
    <p:sldId id="31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08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إعلي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ياموجة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وهيجي كمان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ياموجة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تعلّي الصوت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يانار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تقيدي وتزيدي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محمي لو جوا الحوت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في قلب المركب سيدي)2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ياموجة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وهيجي كمان سيدي الريس والرُّبّان)2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إله الماضي وبكرة هو حمايتي طول الأزمان)2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العدو يزأر ويجول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والحرب تطاردني تملي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أذرع سيدي أنا محمول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هاقفل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وهادخل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أصلي)2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40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ياموجة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وهيجي كمان سيدي الريس والرُّبّان)2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إله الماضي وبكرة هو حمايتي طول الأزمان)2</a:t>
            </a:r>
          </a:p>
        </p:txBody>
      </p:sp>
    </p:spTree>
    <p:extLst>
      <p:ext uri="{BB962C8B-B14F-4D97-AF65-F5344CB8AC3E}">
        <p14:creationId xmlns:p14="http://schemas.microsoft.com/office/powerpoint/2010/main" val="368288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ياموجة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تعلّي الصوت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يانار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تقيدي وتزيدي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محمي لو جوا الحوت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في قلب المركب سيدي)2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27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ياموجة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وهيجي كمان سيدي الريس والرُّبّان)2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إله الماضي وبكرة هو حمايتي طول الأزمان)2</a:t>
            </a:r>
          </a:p>
        </p:txBody>
      </p:sp>
    </p:spTree>
    <p:extLst>
      <p:ext uri="{BB962C8B-B14F-4D97-AF65-F5344CB8AC3E}">
        <p14:creationId xmlns:p14="http://schemas.microsoft.com/office/powerpoint/2010/main" val="3047682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3771</TotalTime>
  <Words>135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2023-05-15T10:48:30Z</dcterms:modified>
</cp:coreProperties>
</file>