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46" r:id="rId3"/>
    <p:sldId id="274" r:id="rId4"/>
    <p:sldId id="347" r:id="rId5"/>
    <p:sldId id="353" r:id="rId6"/>
    <p:sldId id="349" r:id="rId7"/>
    <p:sldId id="354" r:id="rId8"/>
    <p:sldId id="351" r:id="rId9"/>
    <p:sldId id="35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53"/>
            <p14:sldId id="349"/>
            <p14:sldId id="354"/>
            <p14:sldId id="351"/>
            <p14:sldId id="35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90" d="100"/>
          <a:sy n="90" d="100"/>
        </p:scale>
        <p:origin x="1592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spcBef>
                <a:spcPts val="2400"/>
              </a:spcBef>
            </a:pPr>
            <a:r>
              <a:rPr lang="ar-EG" sz="8000" b="1" dirty="0"/>
              <a:t>اعمل زي </a:t>
            </a:r>
            <a:r>
              <a:rPr lang="ar-EG" sz="8000" b="1" dirty="0" err="1"/>
              <a:t>الإبن</a:t>
            </a:r>
            <a:r>
              <a:rPr lang="ar-EG" sz="8000" b="1" dirty="0"/>
              <a:t> الشاطر</a:t>
            </a:r>
            <a:endParaRPr lang="ar-EG" altLang="zh-CN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/>
            <a:r>
              <a:rPr lang="ar-EG" sz="7200" b="1" dirty="0"/>
              <a:t>التأجيل لص القلوب</a:t>
            </a:r>
            <a:br>
              <a:rPr lang="ar-EG" sz="7200" b="1" dirty="0"/>
            </a:br>
            <a:r>
              <a:rPr lang="ar-EG" sz="7200" b="1" dirty="0"/>
              <a:t>ليه تعيش عمرك مسلوب</a:t>
            </a:r>
            <a:br>
              <a:rPr lang="ar-EG" sz="7200" b="1" dirty="0"/>
            </a:br>
            <a:r>
              <a:rPr lang="ar-EG" sz="7200" b="1" dirty="0"/>
              <a:t>قبل ما ابليس يبلع عمرك</a:t>
            </a:r>
            <a:br>
              <a:rPr lang="ar-EG" sz="7200" b="1" dirty="0"/>
            </a:br>
            <a:r>
              <a:rPr lang="ar-EG" sz="7200" b="1" dirty="0"/>
              <a:t>تعالى سلم ليسوع قلبك</a:t>
            </a:r>
            <a:endParaRPr lang="ar-SA" sz="72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35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أعمل زي </a:t>
            </a:r>
            <a:r>
              <a:rPr lang="ar-EG" sz="7200" b="1" dirty="0" err="1">
                <a:solidFill>
                  <a:srgbClr val="003300"/>
                </a:solidFill>
              </a:rPr>
              <a:t>الإبن</a:t>
            </a:r>
            <a:r>
              <a:rPr lang="ar-EG" sz="7200" b="1" dirty="0">
                <a:solidFill>
                  <a:srgbClr val="003300"/>
                </a:solidFill>
              </a:rPr>
              <a:t> الشاطر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يسوع </a:t>
            </a:r>
            <a:r>
              <a:rPr lang="ar-EG" sz="7200" b="1" dirty="0" err="1">
                <a:solidFill>
                  <a:srgbClr val="003300"/>
                </a:solidFill>
              </a:rPr>
              <a:t>بيندهلك</a:t>
            </a:r>
            <a:r>
              <a:rPr lang="ar-EG" sz="7200" b="1" dirty="0">
                <a:solidFill>
                  <a:srgbClr val="003300"/>
                </a:solidFill>
              </a:rPr>
              <a:t> قول حاضر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راجع نفسك.. وارجع ليه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افتح قلبك يسكن فيه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209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EG" sz="7200" b="1" dirty="0"/>
              <a:t>2-</a:t>
            </a:r>
          </a:p>
          <a:p>
            <a:pPr algn="ctr" rtl="1">
              <a:spcBef>
                <a:spcPct val="50000"/>
              </a:spcBef>
            </a:pPr>
            <a:r>
              <a:rPr lang="ar-EG" sz="7200" b="1" dirty="0"/>
              <a:t>صوت الدم اللي </a:t>
            </a:r>
            <a:r>
              <a:rPr lang="ar-EG" sz="7200" b="1" dirty="0" err="1"/>
              <a:t>اتسفك</a:t>
            </a:r>
            <a:br>
              <a:rPr lang="ar-EG" sz="7200" b="1" dirty="0"/>
            </a:br>
            <a:r>
              <a:rPr lang="ar-EG" sz="7200" b="1" dirty="0"/>
              <a:t>صارخ ليك يا ابن الملك</a:t>
            </a:r>
            <a:br>
              <a:rPr lang="ar-EG" sz="7200" b="1" dirty="0"/>
            </a:br>
            <a:r>
              <a:rPr lang="ar-EG" sz="7200" b="1" dirty="0"/>
              <a:t>قرب وخد بر وفدا</a:t>
            </a:r>
            <a:br>
              <a:rPr lang="ar-EG" sz="7200" b="1" dirty="0"/>
            </a:br>
            <a:r>
              <a:rPr lang="ar-EG" sz="7200" b="1" dirty="0"/>
              <a:t>جرب وذوق طعم الرضا</a:t>
            </a:r>
            <a:endParaRPr lang="ar-SA" sz="72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35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أعمل زي </a:t>
            </a:r>
            <a:r>
              <a:rPr lang="ar-EG" sz="7200" b="1" dirty="0" err="1">
                <a:solidFill>
                  <a:srgbClr val="003300"/>
                </a:solidFill>
              </a:rPr>
              <a:t>الإبن</a:t>
            </a:r>
            <a:r>
              <a:rPr lang="ar-EG" sz="7200" b="1" dirty="0">
                <a:solidFill>
                  <a:srgbClr val="003300"/>
                </a:solidFill>
              </a:rPr>
              <a:t> الشاطر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يسوع </a:t>
            </a:r>
            <a:r>
              <a:rPr lang="ar-EG" sz="7200" b="1" dirty="0" err="1">
                <a:solidFill>
                  <a:srgbClr val="003300"/>
                </a:solidFill>
              </a:rPr>
              <a:t>بيندهلك</a:t>
            </a:r>
            <a:r>
              <a:rPr lang="ar-EG" sz="7200" b="1" dirty="0">
                <a:solidFill>
                  <a:srgbClr val="003300"/>
                </a:solidFill>
              </a:rPr>
              <a:t> قول حاضر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راجع نفسك.. وارجع ليه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افتح قلبك يسكن فيه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322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700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EG" sz="7200" b="1" dirty="0"/>
              <a:t>النعمة بتجول وتنادي</a:t>
            </a:r>
            <a:br>
              <a:rPr lang="ar-EG" sz="7200" b="1" dirty="0"/>
            </a:br>
            <a:r>
              <a:rPr lang="ar-EG" sz="7200" b="1" dirty="0"/>
              <a:t>بتقول تعالوا يا أولادي</a:t>
            </a:r>
            <a:br>
              <a:rPr lang="ar-EG" sz="7200" b="1" dirty="0"/>
            </a:br>
            <a:r>
              <a:rPr lang="ar-EG" sz="7200" b="1" dirty="0"/>
              <a:t>لما </a:t>
            </a:r>
            <a:r>
              <a:rPr lang="ar-EG" sz="7200" b="1" dirty="0" err="1"/>
              <a:t>هيملك</a:t>
            </a:r>
            <a:r>
              <a:rPr lang="ar-EG" sz="7200" b="1" dirty="0"/>
              <a:t> المصلوب</a:t>
            </a:r>
            <a:br>
              <a:rPr lang="ar-EG" sz="7200" b="1" dirty="0"/>
            </a:br>
            <a:r>
              <a:rPr lang="ar-EG" sz="7200" b="1" dirty="0"/>
              <a:t>القلب القاسي </a:t>
            </a:r>
            <a:r>
              <a:rPr lang="ar-EG" sz="7200" b="1" dirty="0" err="1"/>
              <a:t>هيدوب</a:t>
            </a:r>
            <a:br>
              <a:rPr lang="ar-EG" sz="7200" b="1" dirty="0"/>
            </a:br>
            <a:endParaRPr lang="ar-SA" sz="72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35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أعمل زي </a:t>
            </a:r>
            <a:r>
              <a:rPr lang="ar-EG" sz="7200" b="1" dirty="0" err="1">
                <a:solidFill>
                  <a:srgbClr val="003300"/>
                </a:solidFill>
              </a:rPr>
              <a:t>الإبن</a:t>
            </a:r>
            <a:r>
              <a:rPr lang="ar-EG" sz="7200" b="1" dirty="0">
                <a:solidFill>
                  <a:srgbClr val="003300"/>
                </a:solidFill>
              </a:rPr>
              <a:t> الشاطر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يسوع </a:t>
            </a:r>
            <a:r>
              <a:rPr lang="ar-EG" sz="7200" b="1" dirty="0" err="1">
                <a:solidFill>
                  <a:srgbClr val="003300"/>
                </a:solidFill>
              </a:rPr>
              <a:t>بيندهلك</a:t>
            </a:r>
            <a:r>
              <a:rPr lang="ar-EG" sz="7200" b="1" dirty="0">
                <a:solidFill>
                  <a:srgbClr val="003300"/>
                </a:solidFill>
              </a:rPr>
              <a:t> قول حاضر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راجع نفسك.. وارجع ليه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افتح قلبك يسكن فيه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236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</a:t>
            </a:r>
          </a:p>
          <a:p>
            <a:pPr algn="ctr" rtl="1"/>
            <a:r>
              <a:rPr lang="ar-EG" sz="7200" b="1" dirty="0"/>
              <a:t>الأكفان </a:t>
            </a:r>
            <a:r>
              <a:rPr lang="ar-EG" sz="7200" b="1" dirty="0" err="1"/>
              <a:t>ملهاش</a:t>
            </a:r>
            <a:r>
              <a:rPr lang="ar-EG" sz="7200" b="1" dirty="0"/>
              <a:t> جيوب</a:t>
            </a:r>
            <a:br>
              <a:rPr lang="ar-EG" sz="7200" b="1" dirty="0"/>
            </a:br>
            <a:r>
              <a:rPr lang="ar-EG" sz="7200" b="1" dirty="0"/>
              <a:t>ولحد امتى يا محبوب</a:t>
            </a:r>
            <a:br>
              <a:rPr lang="ar-EG" sz="7200" b="1" dirty="0"/>
            </a:br>
            <a:r>
              <a:rPr lang="ar-EG" sz="7200" b="1" dirty="0"/>
              <a:t>تفضل تقاوم صوت الروح</a:t>
            </a:r>
            <a:br>
              <a:rPr lang="ar-EG" sz="7200" b="1" dirty="0"/>
            </a:br>
            <a:r>
              <a:rPr lang="ar-EG" sz="7200" b="1" dirty="0"/>
              <a:t>وباب الرحمة ليك مفتوح</a:t>
            </a:r>
            <a:r>
              <a:rPr lang="ar-EG" sz="7200" dirty="0"/>
              <a:t> </a:t>
            </a:r>
            <a:endParaRPr lang="ar-SA" sz="72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35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أعمل زي </a:t>
            </a:r>
            <a:r>
              <a:rPr lang="ar-EG" sz="7200" b="1" dirty="0" err="1">
                <a:solidFill>
                  <a:srgbClr val="003300"/>
                </a:solidFill>
              </a:rPr>
              <a:t>الإبن</a:t>
            </a:r>
            <a:r>
              <a:rPr lang="ar-EG" sz="7200" b="1" dirty="0">
                <a:solidFill>
                  <a:srgbClr val="003300"/>
                </a:solidFill>
              </a:rPr>
              <a:t> الشاطر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يسوع </a:t>
            </a:r>
            <a:r>
              <a:rPr lang="ar-EG" sz="7200" b="1" dirty="0" err="1">
                <a:solidFill>
                  <a:srgbClr val="003300"/>
                </a:solidFill>
              </a:rPr>
              <a:t>بيندهلك</a:t>
            </a:r>
            <a:r>
              <a:rPr lang="ar-EG" sz="7200" b="1" dirty="0">
                <a:solidFill>
                  <a:srgbClr val="003300"/>
                </a:solidFill>
              </a:rPr>
              <a:t> قول حاضر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راجع نفسك.. وارجع ليه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افتح قلبك يسكن فيه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953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1872</TotalTime>
  <Words>171</Words>
  <Application>Microsoft Office PowerPoint</Application>
  <PresentationFormat>عرض على الشاشة (4:3)</PresentationFormat>
  <Paragraphs>18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211</cp:revision>
  <dcterms:created xsi:type="dcterms:W3CDTF">2021-12-07T14:30:00Z</dcterms:created>
  <dcterms:modified xsi:type="dcterms:W3CDTF">2023-12-23T13:02:31Z</dcterms:modified>
</cp:coreProperties>
</file>