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51" r:id="rId6"/>
    <p:sldId id="349" r:id="rId7"/>
    <p:sldId id="35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1"/>
            <p14:sldId id="349"/>
            <p14:sldId id="3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0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fontAlgn="base"/>
            <a:r>
              <a:rPr lang="ar-EG" sz="8000" b="1" dirty="0"/>
              <a:t>أعود إلى موطني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9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1-</a:t>
            </a:r>
          </a:p>
          <a:p>
            <a:pPr algn="ctr" fontAlgn="base"/>
            <a:r>
              <a:rPr lang="ar-EG" sz="8000" b="1" dirty="0"/>
              <a:t>أعود إلى موطني</a:t>
            </a:r>
          </a:p>
          <a:p>
            <a:pPr algn="ctr" fontAlgn="base"/>
            <a:r>
              <a:rPr lang="ar-EG" sz="8000" b="1" dirty="0"/>
              <a:t>مدينةِ ربِّ الحياه</a:t>
            </a:r>
          </a:p>
          <a:p>
            <a:pPr algn="ctr" fontAlgn="base"/>
            <a:r>
              <a:rPr lang="ar-EG" sz="8000" b="1" dirty="0"/>
              <a:t>وأهتف باسمِ الغَنِي</a:t>
            </a:r>
          </a:p>
          <a:p>
            <a:pPr algn="ctr" fontAlgn="base"/>
            <a:r>
              <a:rPr lang="ar-EG" sz="8000" b="1" dirty="0"/>
              <a:t>حمايَ وحِصنِ </a:t>
            </a:r>
            <a:r>
              <a:rPr lang="ar-EG" sz="8000" b="1" dirty="0" err="1"/>
              <a:t>النجاه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أعود إليك أعود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فخذني إلى قلبك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أعود إليك أعود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لتروني من نبعك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6046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2-</a:t>
            </a:r>
          </a:p>
          <a:p>
            <a:pPr algn="ctr" fontAlgn="base"/>
            <a:r>
              <a:rPr lang="ar-EG" sz="8000" b="1" dirty="0"/>
              <a:t>أعود فقد هدَّني</a:t>
            </a:r>
          </a:p>
          <a:p>
            <a:pPr algn="ctr" fontAlgn="base"/>
            <a:r>
              <a:rPr lang="ar-EG" sz="8000" b="1" dirty="0"/>
              <a:t>مسيري في دربِ الشرور</a:t>
            </a:r>
          </a:p>
          <a:p>
            <a:pPr algn="ctr" fontAlgn="base"/>
            <a:r>
              <a:rPr lang="ar-EG" sz="8000" b="1" dirty="0"/>
              <a:t>أعود لكي تهدني</a:t>
            </a:r>
          </a:p>
          <a:p>
            <a:pPr algn="ctr" fontAlgn="base"/>
            <a:r>
              <a:rPr lang="ar-EG" sz="8000" b="1" dirty="0" err="1"/>
              <a:t>ويمتلي</a:t>
            </a:r>
            <a:r>
              <a:rPr lang="ar-EG" sz="8000" b="1" dirty="0"/>
              <a:t> قلبي سرور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أعود إليك أعود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فخذني إلى قلبك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أعود إليك أعود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لتروني من نبعك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07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3-</a:t>
            </a:r>
          </a:p>
          <a:p>
            <a:pPr algn="ctr" fontAlgn="base"/>
            <a:r>
              <a:rPr lang="ar-EG" sz="8000" b="1" dirty="0"/>
              <a:t>أعود كفاني غباء</a:t>
            </a:r>
          </a:p>
          <a:p>
            <a:pPr algn="ctr" fontAlgn="base"/>
            <a:r>
              <a:rPr lang="ar-EG" sz="8000" b="1" dirty="0"/>
              <a:t>وعارٌ مرارٌ عناء</a:t>
            </a:r>
          </a:p>
          <a:p>
            <a:pPr algn="ctr" fontAlgn="base"/>
            <a:r>
              <a:rPr lang="ar-EG" sz="8000" b="1" dirty="0"/>
              <a:t>أعود لسر العزاء</a:t>
            </a:r>
          </a:p>
          <a:p>
            <a:pPr algn="ctr" fontAlgn="base"/>
            <a:r>
              <a:rPr lang="ar-EG" sz="8000" b="1" dirty="0"/>
              <a:t>لنورِ طريقِ الرجاء</a:t>
            </a: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أعود إليك أعود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فخذني إلى قلبك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أعود إليك أعود </a:t>
            </a:r>
          </a:p>
          <a:p>
            <a:pPr algn="ctr" fontAlgn="base"/>
            <a:r>
              <a:rPr lang="ar-EG" sz="8000" b="1">
                <a:solidFill>
                  <a:srgbClr val="003300"/>
                </a:solidFill>
              </a:rPr>
              <a:t>لتروني </a:t>
            </a:r>
            <a:r>
              <a:rPr lang="ar-EG" sz="8000" b="1" dirty="0">
                <a:solidFill>
                  <a:srgbClr val="003300"/>
                </a:solidFill>
              </a:rPr>
              <a:t>من نبعك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291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89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2023-12-19T08:33:46Z</dcterms:modified>
</cp:coreProperties>
</file>