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/>
            <a:r>
              <a:rPr lang="ar-LB" sz="7200" b="1" dirty="0"/>
              <a:t>اغسل عيني بالدموع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45043"/>
            <a:ext cx="9144000" cy="5088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LB" sz="8800" b="1" dirty="0">
                <a:solidFill>
                  <a:srgbClr val="003300"/>
                </a:solidFill>
              </a:rPr>
              <a:t>اغسل عيني بالدموع</a:t>
            </a:r>
          </a:p>
          <a:p>
            <a:pPr algn="ctr" rtl="1">
              <a:lnSpc>
                <a:spcPct val="200000"/>
              </a:lnSpc>
            </a:pPr>
            <a:r>
              <a:rPr lang="ar-LB" sz="8800" b="1" dirty="0">
                <a:solidFill>
                  <a:srgbClr val="003300"/>
                </a:solidFill>
              </a:rPr>
              <a:t>فأراك</a:t>
            </a:r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LB" sz="8800" b="1" dirty="0">
                <a:solidFill>
                  <a:srgbClr val="003300"/>
                </a:solidFill>
              </a:rPr>
              <a:t>يا يسوع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03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8800" b="1" dirty="0"/>
              <a:t>لست أرجو سواك    </a:t>
            </a:r>
            <a:endParaRPr lang="ar-EG" sz="8800" b="1" dirty="0"/>
          </a:p>
          <a:p>
            <a:pPr algn="ctr" rtl="1"/>
            <a:r>
              <a:rPr lang="ar-LB" sz="8800" b="1" dirty="0"/>
              <a:t>وأبتغي  رض</a:t>
            </a:r>
            <a:r>
              <a:rPr lang="ar-EG" sz="8800" b="1" dirty="0"/>
              <a:t>ـــــ</a:t>
            </a:r>
            <a:r>
              <a:rPr lang="ar-LB" sz="8800" b="1" dirty="0"/>
              <a:t>اك</a:t>
            </a:r>
            <a:endParaRPr lang="ar-EG" sz="8800" b="1" dirty="0"/>
          </a:p>
          <a:p>
            <a:pPr algn="ctr" rtl="1"/>
            <a:r>
              <a:rPr lang="ar-LB" sz="8800" b="1" dirty="0"/>
              <a:t>بعدت وش</a:t>
            </a:r>
            <a:r>
              <a:rPr lang="ar-EG" sz="8800" b="1" dirty="0"/>
              <a:t>ـــــ</a:t>
            </a:r>
            <a:r>
              <a:rPr lang="ar-LB" sz="8800" b="1" dirty="0"/>
              <a:t>ردت      </a:t>
            </a:r>
            <a:endParaRPr lang="ar-EG" sz="8800" b="1" dirty="0"/>
          </a:p>
          <a:p>
            <a:pPr algn="ctr" rtl="1"/>
            <a:r>
              <a:rPr lang="ar-LB" sz="8800" b="1" dirty="0"/>
              <a:t>أع</a:t>
            </a:r>
            <a:r>
              <a:rPr lang="ar-EG" sz="8800" b="1" dirty="0"/>
              <a:t>ــــــ</a:t>
            </a:r>
            <a:r>
              <a:rPr lang="ar-LB" sz="8800" b="1" dirty="0"/>
              <a:t>ود لحم</a:t>
            </a:r>
            <a:r>
              <a:rPr lang="ar-EG" sz="8800" b="1" dirty="0"/>
              <a:t>ــ</a:t>
            </a:r>
            <a:r>
              <a:rPr lang="ar-LB" sz="8800" b="1" dirty="0"/>
              <a:t>اك</a:t>
            </a:r>
            <a:r>
              <a:rPr lang="en-US" sz="3600" dirty="0"/>
              <a:t> </a:t>
            </a:r>
            <a:endParaRPr lang="en-US" sz="5400" dirty="0"/>
          </a:p>
          <a:p>
            <a:pPr algn="ctr" rtl="1"/>
            <a:endParaRPr 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45043"/>
            <a:ext cx="9144000" cy="5088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LB" sz="8800" b="1" dirty="0">
                <a:solidFill>
                  <a:srgbClr val="003300"/>
                </a:solidFill>
              </a:rPr>
              <a:t>اغسل عيني بالدموع</a:t>
            </a:r>
          </a:p>
          <a:p>
            <a:pPr algn="ctr" rtl="1">
              <a:lnSpc>
                <a:spcPct val="200000"/>
              </a:lnSpc>
            </a:pPr>
            <a:r>
              <a:rPr lang="ar-LB" sz="8800" b="1" dirty="0">
                <a:solidFill>
                  <a:srgbClr val="003300"/>
                </a:solidFill>
              </a:rPr>
              <a:t>فأراك</a:t>
            </a:r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LB" sz="8800" b="1" dirty="0">
                <a:solidFill>
                  <a:srgbClr val="003300"/>
                </a:solidFill>
              </a:rPr>
              <a:t>يا يسوع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8000" b="1" dirty="0"/>
              <a:t>في العمر لي عذاب  </a:t>
            </a:r>
            <a:endParaRPr lang="ar-EG" sz="8000" b="1" dirty="0"/>
          </a:p>
          <a:p>
            <a:pPr algn="ctr" rtl="1"/>
            <a:r>
              <a:rPr lang="ar-LB" sz="8000" b="1" dirty="0"/>
              <a:t>أواجــه الصعــاب</a:t>
            </a:r>
            <a:endParaRPr lang="ar-EG" sz="8000" b="1" dirty="0"/>
          </a:p>
          <a:p>
            <a:pPr algn="ctr" rtl="1"/>
            <a:r>
              <a:rPr lang="ar-LB" sz="8000" b="1" dirty="0"/>
              <a:t>كل ما في الوجود   بــدونــك ســراب</a:t>
            </a:r>
            <a:endParaRPr lang="en-US" sz="8000" b="1" dirty="0"/>
          </a:p>
          <a:p>
            <a:pPr algn="ctr" rtl="1"/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45043"/>
            <a:ext cx="9144000" cy="5088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LB" sz="8800" b="1" dirty="0">
                <a:solidFill>
                  <a:srgbClr val="003300"/>
                </a:solidFill>
              </a:rPr>
              <a:t>اغسل عيني بالدموع</a:t>
            </a:r>
          </a:p>
          <a:p>
            <a:pPr algn="ctr" rtl="1">
              <a:lnSpc>
                <a:spcPct val="200000"/>
              </a:lnSpc>
            </a:pPr>
            <a:r>
              <a:rPr lang="ar-LB" sz="8800" b="1" dirty="0">
                <a:solidFill>
                  <a:srgbClr val="003300"/>
                </a:solidFill>
              </a:rPr>
              <a:t>فأراك</a:t>
            </a:r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LB" sz="8800" b="1" dirty="0">
                <a:solidFill>
                  <a:srgbClr val="003300"/>
                </a:solidFill>
              </a:rPr>
              <a:t>يا يسوع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8000" b="1" dirty="0"/>
              <a:t>أمامي كبريائي     </a:t>
            </a:r>
            <a:endParaRPr lang="ar-EG" sz="8000" b="1" dirty="0"/>
          </a:p>
          <a:p>
            <a:pPr algn="ctr" rtl="1"/>
            <a:r>
              <a:rPr lang="ar-LB" sz="8000" b="1" dirty="0"/>
              <a:t>ذاتي وشهواتي</a:t>
            </a:r>
            <a:endParaRPr lang="ar-EG" sz="8000" b="1" dirty="0"/>
          </a:p>
          <a:p>
            <a:pPr algn="ctr" rtl="1"/>
            <a:r>
              <a:rPr lang="ar-LB" sz="8000" b="1" dirty="0" err="1"/>
              <a:t>توبني</a:t>
            </a:r>
            <a:r>
              <a:rPr lang="ar-LB" sz="8000" b="1" dirty="0"/>
              <a:t> فأتوب   </a:t>
            </a:r>
            <a:endParaRPr lang="ar-EG" sz="8000" b="1" dirty="0"/>
          </a:p>
          <a:p>
            <a:pPr algn="ctr" rtl="1"/>
            <a:r>
              <a:rPr lang="ar-LB" sz="8000" b="1" dirty="0"/>
              <a:t>ربي نقي حياتي</a:t>
            </a:r>
            <a:endParaRPr lang="en-US" sz="8000" b="1" dirty="0"/>
          </a:p>
          <a:p>
            <a:pPr algn="ctr" rtl="1"/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45043"/>
            <a:ext cx="9144000" cy="5088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LB" sz="8800" b="1" dirty="0">
                <a:solidFill>
                  <a:srgbClr val="003300"/>
                </a:solidFill>
              </a:rPr>
              <a:t>اغسل عيني بالدموع</a:t>
            </a:r>
          </a:p>
          <a:p>
            <a:pPr algn="ctr" rtl="1">
              <a:lnSpc>
                <a:spcPct val="200000"/>
              </a:lnSpc>
            </a:pPr>
            <a:r>
              <a:rPr lang="ar-LB" sz="8800" b="1" dirty="0">
                <a:solidFill>
                  <a:srgbClr val="003300"/>
                </a:solidFill>
              </a:rPr>
              <a:t>فأراك</a:t>
            </a:r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LB" sz="8800" b="1" dirty="0">
                <a:solidFill>
                  <a:srgbClr val="003300"/>
                </a:solidFill>
              </a:rPr>
              <a:t>يا يسوع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66</Words>
  <Application>Microsoft Office PowerPoint</Application>
  <PresentationFormat>عرض على الشاشة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2023-12-19T08:36:49Z</dcterms:modified>
</cp:coreProperties>
</file>