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78" r:id="rId5"/>
    <p:sldId id="381" r:id="rId6"/>
    <p:sldId id="379" r:id="rId7"/>
    <p:sldId id="38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78"/>
            <p14:sldId id="381"/>
            <p14:sldId id="379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79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>
                <a:latin typeface="Arial" charset="0"/>
              </a:rPr>
              <a:t>أغسل يدي</a:t>
            </a:r>
            <a:r>
              <a:rPr lang="en-US" sz="7200" b="1" dirty="0">
                <a:latin typeface="Arial" charset="0"/>
              </a:rPr>
              <a:t> </a:t>
            </a:r>
            <a:r>
              <a:rPr lang="ar-EG" sz="7200" b="1" dirty="0">
                <a:latin typeface="Arial" charset="0"/>
              </a:rPr>
              <a:t>في النقاوة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أغسل يدي في نقاوة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فأطوف بمذبحك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وأسمع بصوت الحمد لك وأحدث بكل عجائبك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1- </a:t>
            </a:r>
          </a:p>
          <a:p>
            <a:pPr algn="ctr" rtl="1">
              <a:defRPr/>
            </a:pPr>
            <a:r>
              <a:rPr lang="ar-EG" sz="7200" b="1" dirty="0" err="1">
                <a:latin typeface="Garamond" pitchFamily="18" charset="0"/>
              </a:rPr>
              <a:t>يارب</a:t>
            </a:r>
            <a:r>
              <a:rPr lang="ar-EG" sz="7200" b="1" dirty="0">
                <a:latin typeface="Garamond" pitchFamily="18" charset="0"/>
              </a:rPr>
              <a:t> أحببت محل بيتك </a:t>
            </a:r>
          </a:p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موضع مسكن مجدك</a:t>
            </a:r>
          </a:p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لأسكن في مسكنك إلى الدهور وأحتمي بستر جناحيك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أغسل يدي في نقاوة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فأطوف بمذبحك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وأسمع بصوت الحمد لك وأحدث بكل عجائبك</a:t>
            </a:r>
          </a:p>
        </p:txBody>
      </p:sp>
    </p:spTree>
    <p:extLst>
      <p:ext uri="{BB962C8B-B14F-4D97-AF65-F5344CB8AC3E}">
        <p14:creationId xmlns:p14="http://schemas.microsoft.com/office/powerpoint/2010/main" val="343608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2- </a:t>
            </a:r>
          </a:p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واحدة سألت من الرب </a:t>
            </a:r>
          </a:p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وإياها ألتمس</a:t>
            </a:r>
          </a:p>
          <a:p>
            <a:pPr algn="ctr" rtl="1">
              <a:defRPr/>
            </a:pPr>
            <a:r>
              <a:rPr lang="ar-EG" sz="7200" b="1" dirty="0">
                <a:latin typeface="Garamond" pitchFamily="18" charset="0"/>
              </a:rPr>
              <a:t>أن أسكن في بيت الرب إلهي كل أيام حياتي</a:t>
            </a:r>
          </a:p>
        </p:txBody>
      </p:sp>
    </p:spTree>
    <p:extLst>
      <p:ext uri="{BB962C8B-B14F-4D97-AF65-F5344CB8AC3E}">
        <p14:creationId xmlns:p14="http://schemas.microsoft.com/office/powerpoint/2010/main" val="233253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22828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latin typeface="Garamond" pitchFamily="18" charset="0"/>
              </a:rPr>
              <a:t>لك قال قلبي قلت اطلبوا وجهي وجهك </a:t>
            </a:r>
            <a:r>
              <a:rPr lang="ar-EG" sz="6600" b="1" dirty="0" err="1">
                <a:latin typeface="Garamond" pitchFamily="18" charset="0"/>
              </a:rPr>
              <a:t>يارب</a:t>
            </a:r>
            <a:r>
              <a:rPr lang="ar-EG" sz="6600" b="1" dirty="0">
                <a:latin typeface="Garamond" pitchFamily="18" charset="0"/>
              </a:rPr>
              <a:t> أطلب</a:t>
            </a:r>
          </a:p>
          <a:p>
            <a:pPr algn="ctr" rtl="1">
              <a:defRPr/>
            </a:pPr>
            <a:endParaRPr lang="ar-EG" sz="6600" b="1" dirty="0">
              <a:latin typeface="Garamond" pitchFamily="18" charset="0"/>
            </a:endParaRPr>
          </a:p>
          <a:p>
            <a:pPr algn="ctr" rtl="1">
              <a:defRPr/>
            </a:pPr>
            <a:r>
              <a:rPr lang="ar-EG" sz="6600" b="1" dirty="0">
                <a:latin typeface="Garamond" pitchFamily="18" charset="0"/>
              </a:rPr>
              <a:t>لكي أنظر إلى جمال الرب وأتفرس في هيكله</a:t>
            </a:r>
          </a:p>
          <a:p>
            <a:pPr algn="ctr" rtl="1">
              <a:defRPr/>
            </a:pPr>
            <a:endParaRPr lang="ar-EG" sz="6600" b="1" dirty="0">
              <a:latin typeface="Garamond" pitchFamily="18" charset="0"/>
            </a:endParaRPr>
          </a:p>
          <a:p>
            <a:pPr algn="ctr" rtl="1">
              <a:defRPr/>
            </a:pPr>
            <a:endParaRPr lang="ar-EG" sz="6600" b="1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412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القرار: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أغسل يدي في نقاوة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فأطوف بمذبحك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يارب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وأسمع بصوت الحمد لك وأحدث بكل عجائبك</a:t>
            </a:r>
          </a:p>
        </p:txBody>
      </p:sp>
    </p:spTree>
    <p:extLst>
      <p:ext uri="{BB962C8B-B14F-4D97-AF65-F5344CB8AC3E}">
        <p14:creationId xmlns:p14="http://schemas.microsoft.com/office/powerpoint/2010/main" val="211584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1870</TotalTime>
  <Words>102</Words>
  <Application>Microsoft Office PowerPoint</Application>
  <PresentationFormat>عرض على الشاشة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Garamond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2023-12-19T08:38:32Z</dcterms:modified>
</cp:coreProperties>
</file>