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46" r:id="rId3"/>
    <p:sldId id="368" r:id="rId4"/>
    <p:sldId id="370" r:id="rId5"/>
    <p:sldId id="369" r:id="rId6"/>
    <p:sldId id="364" r:id="rId7"/>
    <p:sldId id="365" r:id="rId8"/>
    <p:sldId id="366" r:id="rId9"/>
    <p:sldId id="367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368"/>
            <p14:sldId id="370"/>
            <p14:sldId id="369"/>
            <p14:sldId id="364"/>
            <p14:sldId id="365"/>
            <p14:sldId id="366"/>
            <p14:sldId id="36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6" d="100"/>
          <a:sy n="56" d="100"/>
        </p:scale>
        <p:origin x="64" y="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04767"/>
            <a:ext cx="9144000" cy="2443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600" b="1" dirty="0"/>
              <a:t>أغمرني </a:t>
            </a:r>
            <a:r>
              <a:rPr lang="ar-EG" sz="6600" b="1" dirty="0" err="1"/>
              <a:t>أغمرني</a:t>
            </a:r>
            <a:r>
              <a:rPr lang="ar-EG" sz="6600" b="1" dirty="0"/>
              <a:t> بحضورك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392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800" b="1" dirty="0"/>
              <a:t>أُغمرني</a:t>
            </a:r>
          </a:p>
          <a:p>
            <a:pPr algn="ctr"/>
            <a:r>
              <a:rPr lang="ar-SA" sz="8800" b="1" dirty="0"/>
              <a:t>بحضورك</a:t>
            </a:r>
          </a:p>
          <a:p>
            <a:pPr algn="ctr"/>
            <a:r>
              <a:rPr lang="ar-SA" sz="8800" b="1" dirty="0"/>
              <a:t>أدخلني</a:t>
            </a:r>
          </a:p>
          <a:p>
            <a:pPr algn="ctr"/>
            <a:r>
              <a:rPr lang="ar-SA" sz="8800" b="1" dirty="0"/>
              <a:t>الى مجدك</a:t>
            </a:r>
            <a:endParaRPr lang="en-US" sz="8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102816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800" b="1"/>
              <a:t>أشبعني</a:t>
            </a:r>
          </a:p>
          <a:p>
            <a:pPr algn="ctr"/>
            <a:r>
              <a:rPr lang="ar-SA" sz="8800" b="1"/>
              <a:t>بسرورك</a:t>
            </a:r>
          </a:p>
          <a:p>
            <a:pPr algn="ctr"/>
            <a:r>
              <a:rPr lang="ar-SA" sz="8800" b="1"/>
              <a:t>واملأني بحبّك</a:t>
            </a:r>
            <a:endParaRPr 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1666730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392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800" b="1" dirty="0"/>
              <a:t>أُغمرني</a:t>
            </a:r>
          </a:p>
          <a:p>
            <a:pPr algn="ctr"/>
            <a:r>
              <a:rPr lang="ar-SA" sz="8800" b="1" dirty="0"/>
              <a:t>بحضورك</a:t>
            </a:r>
          </a:p>
          <a:p>
            <a:pPr algn="ctr"/>
            <a:r>
              <a:rPr lang="ar-SA" sz="8800" b="1" dirty="0"/>
              <a:t>أدخلني</a:t>
            </a:r>
          </a:p>
          <a:p>
            <a:pPr algn="ctr"/>
            <a:r>
              <a:rPr lang="ar-SA" sz="8800" b="1" dirty="0"/>
              <a:t>الى مجدك</a:t>
            </a:r>
            <a:endParaRPr 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3396285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106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800" b="1"/>
              <a:t>طهّرني</a:t>
            </a:r>
          </a:p>
          <a:p>
            <a:pPr algn="ctr"/>
            <a:r>
              <a:rPr lang="ar-SA" sz="8800" b="1"/>
              <a:t>بروحك</a:t>
            </a:r>
          </a:p>
          <a:p>
            <a:pPr algn="ctr"/>
            <a:r>
              <a:rPr lang="ar-SA" sz="8800" b="1"/>
              <a:t>وإمسحني</a:t>
            </a:r>
          </a:p>
          <a:p>
            <a:pPr algn="ctr"/>
            <a:r>
              <a:rPr lang="ar-SA" sz="8800" b="1"/>
              <a:t>إمسحني بقوّتك</a:t>
            </a:r>
            <a:endParaRPr 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3808090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05356"/>
            <a:ext cx="9144000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8800" b="1" dirty="0">
                <a:cs typeface="Simplified Arabic" pitchFamily="2" charset="-78"/>
              </a:rPr>
              <a:t>أُغمرنا</a:t>
            </a:r>
            <a:r>
              <a:rPr lang="ar-EG" sz="8800" b="1" dirty="0">
                <a:cs typeface="Simplified Arabic" pitchFamily="2" charset="-78"/>
              </a:rPr>
              <a:t> </a:t>
            </a:r>
            <a:r>
              <a:rPr lang="ar-SA" sz="8800" b="1" dirty="0">
                <a:cs typeface="Simplified Arabic" pitchFamily="2" charset="-78"/>
              </a:rPr>
              <a:t>بحضورك</a:t>
            </a:r>
          </a:p>
          <a:p>
            <a:pPr algn="ctr">
              <a:lnSpc>
                <a:spcPct val="150000"/>
              </a:lnSpc>
            </a:pPr>
            <a:r>
              <a:rPr lang="ar-SA" sz="8800" b="1" dirty="0">
                <a:cs typeface="Simplified Arabic" pitchFamily="2" charset="-78"/>
              </a:rPr>
              <a:t>أدخلنا</a:t>
            </a:r>
            <a:r>
              <a:rPr lang="ar-EG" sz="8800" b="1" dirty="0">
                <a:cs typeface="Simplified Arabic" pitchFamily="2" charset="-78"/>
              </a:rPr>
              <a:t> إ</a:t>
            </a:r>
            <a:r>
              <a:rPr lang="ar-SA" sz="8800" b="1" dirty="0" err="1">
                <a:cs typeface="Simplified Arabic" pitchFamily="2" charset="-78"/>
              </a:rPr>
              <a:t>لى</a:t>
            </a:r>
            <a:r>
              <a:rPr lang="ar-SA" sz="8800" b="1" dirty="0">
                <a:cs typeface="Simplified Arabic" pitchFamily="2" charset="-78"/>
              </a:rPr>
              <a:t> مجدك</a:t>
            </a:r>
            <a:endParaRPr lang="en-US" sz="8800" b="1" dirty="0">
              <a:cs typeface="Simplified Arabic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07741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110156"/>
            <a:ext cx="9144000" cy="5976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8800" b="1" dirty="0"/>
              <a:t>أشبعنا أشبعنا بسرورك</a:t>
            </a:r>
            <a:endParaRPr lang="ar-EG" sz="8800" b="1" dirty="0"/>
          </a:p>
          <a:p>
            <a:pPr algn="ctr">
              <a:lnSpc>
                <a:spcPct val="150000"/>
              </a:lnSpc>
            </a:pPr>
            <a:r>
              <a:rPr lang="ar-SA" sz="8800" b="1" dirty="0"/>
              <a:t>واملأن</a:t>
            </a:r>
            <a:r>
              <a:rPr lang="ar-EG" sz="8800" b="1" dirty="0"/>
              <a:t>ــــــ</a:t>
            </a:r>
            <a:r>
              <a:rPr lang="ar-SA" sz="8800" b="1" dirty="0"/>
              <a:t>ا بحب</a:t>
            </a:r>
            <a:r>
              <a:rPr lang="ar-EG" sz="8800" b="1" dirty="0"/>
              <a:t>ــــــــ</a:t>
            </a:r>
            <a:r>
              <a:rPr lang="ar-SA" sz="8800" b="1" dirty="0"/>
              <a:t>ك</a:t>
            </a:r>
            <a:endParaRPr lang="en-US" sz="8800" b="1" dirty="0"/>
          </a:p>
          <a:p>
            <a:pPr algn="ctr">
              <a:lnSpc>
                <a:spcPct val="150000"/>
              </a:lnSpc>
            </a:pPr>
            <a:endParaRPr 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601450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57756"/>
            <a:ext cx="9144000" cy="5976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8800" b="1" dirty="0"/>
              <a:t>طهّرنا</a:t>
            </a:r>
            <a:r>
              <a:rPr lang="ar-EG" sz="8800" b="1" dirty="0"/>
              <a:t> </a:t>
            </a:r>
            <a:r>
              <a:rPr lang="ar-SA" sz="8800" b="1" dirty="0"/>
              <a:t>طهّرنا</a:t>
            </a:r>
            <a:r>
              <a:rPr lang="ar-EG" sz="8800" b="1" dirty="0"/>
              <a:t> </a:t>
            </a:r>
            <a:r>
              <a:rPr lang="ar-SA" sz="8800" b="1" dirty="0"/>
              <a:t>بروحك</a:t>
            </a:r>
            <a:endParaRPr lang="ar-EG" sz="8800" b="1" dirty="0"/>
          </a:p>
          <a:p>
            <a:pPr algn="ctr">
              <a:lnSpc>
                <a:spcPct val="150000"/>
              </a:lnSpc>
            </a:pPr>
            <a:r>
              <a:rPr lang="ar-SA" sz="8800" b="1" dirty="0"/>
              <a:t>امسحنا امسحنا بقوتك</a:t>
            </a:r>
            <a:endParaRPr lang="en-US" sz="8800" b="1" dirty="0"/>
          </a:p>
          <a:p>
            <a:pPr algn="ctr">
              <a:lnSpc>
                <a:spcPct val="150000"/>
              </a:lnSpc>
            </a:pPr>
            <a:endParaRPr 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1033409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81556"/>
            <a:ext cx="9144000" cy="5976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8800" b="1" dirty="0"/>
              <a:t>أيِّدنا أيدنا بسلطانك</a:t>
            </a:r>
            <a:endParaRPr lang="ar-EG" sz="8800" b="1" dirty="0"/>
          </a:p>
          <a:p>
            <a:pPr algn="ctr">
              <a:lnSpc>
                <a:spcPct val="150000"/>
              </a:lnSpc>
            </a:pPr>
            <a:r>
              <a:rPr lang="ar-SA" sz="8800" b="1" dirty="0"/>
              <a:t>وارسلن</a:t>
            </a:r>
            <a:r>
              <a:rPr lang="ar-EG" sz="8800" b="1" dirty="0"/>
              <a:t>ــ</a:t>
            </a:r>
            <a:r>
              <a:rPr lang="ar-SA" sz="8800" b="1" dirty="0"/>
              <a:t>ا لكرم</a:t>
            </a:r>
            <a:r>
              <a:rPr lang="ar-EG" sz="8800" b="1" dirty="0"/>
              <a:t>ــــــ</a:t>
            </a:r>
            <a:r>
              <a:rPr lang="ar-SA" sz="8800" b="1" dirty="0"/>
              <a:t>ك</a:t>
            </a:r>
            <a:endParaRPr lang="en-US" sz="8800" b="1" dirty="0"/>
          </a:p>
          <a:p>
            <a:pPr algn="ctr">
              <a:lnSpc>
                <a:spcPct val="150000"/>
              </a:lnSpc>
            </a:pPr>
            <a:endParaRPr 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1098027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1873</TotalTime>
  <Words>53</Words>
  <Application>Microsoft Office PowerPoint</Application>
  <PresentationFormat>عرض على الشاشة (4:3)</PresentationFormat>
  <Paragraphs>25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205</cp:revision>
  <dcterms:created xsi:type="dcterms:W3CDTF">2021-12-07T14:30:00Z</dcterms:created>
  <dcterms:modified xsi:type="dcterms:W3CDTF">2023-12-19T08:59:22Z</dcterms:modified>
</cp:coreProperties>
</file>